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79" r:id="rId8"/>
    <p:sldId id="274" r:id="rId9"/>
    <p:sldId id="281" r:id="rId10"/>
    <p:sldId id="276" r:id="rId11"/>
    <p:sldId id="278" r:id="rId12"/>
    <p:sldId id="263" r:id="rId13"/>
    <p:sldId id="264" r:id="rId14"/>
    <p:sldId id="269" r:id="rId15"/>
    <p:sldId id="270" r:id="rId16"/>
    <p:sldId id="271" r:id="rId17"/>
    <p:sldId id="272" r:id="rId18"/>
    <p:sldId id="283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2F47F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L:\ASU%20Meteorite%20Research\Misc\Figures%20for%20Tom's%20LPSC%20Abstract\Partially%20Transformed%20Grain%20Acfer040-D-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r>
              <a:rPr lang="en-US" sz="2400" dirty="0" smtClean="0">
                <a:solidFill>
                  <a:schemeClr val="bg1"/>
                </a:solidFill>
              </a:rPr>
              <a:t>Raman</a:t>
            </a:r>
            <a:r>
              <a:rPr lang="en-US" sz="2400" baseline="0" dirty="0" smtClean="0">
                <a:solidFill>
                  <a:schemeClr val="bg1"/>
                </a:solidFill>
              </a:rPr>
              <a:t> spectra</a:t>
            </a:r>
            <a:endParaRPr lang="en-US" sz="24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8009078783184926"/>
          <c:y val="2.3821230679498418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6.5541338582677147E-2"/>
          <c:y val="0.16190927147620093"/>
          <c:w val="0.88071566054243267"/>
          <c:h val="0.6365599063630567"/>
        </c:manualLayout>
      </c:layout>
      <c:scatterChart>
        <c:scatterStyle val="lineMarker"/>
        <c:ser>
          <c:idx val="0"/>
          <c:order val="0"/>
          <c:tx>
            <c:v>Olivine</c:v>
          </c:tx>
          <c:spPr>
            <a:ln w="22225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Sheet1!$A$1:$A$2839</c:f>
              <c:numCache>
                <c:formatCode>General</c:formatCode>
                <c:ptCount val="2839"/>
                <c:pt idx="0">
                  <c:v>88.396000000000001</c:v>
                </c:pt>
                <c:pt idx="1">
                  <c:v>90.013000000000005</c:v>
                </c:pt>
                <c:pt idx="2">
                  <c:v>91.63</c:v>
                </c:pt>
                <c:pt idx="3">
                  <c:v>93.247000000000128</c:v>
                </c:pt>
                <c:pt idx="4">
                  <c:v>94.863</c:v>
                </c:pt>
                <c:pt idx="5">
                  <c:v>96.478999999999999</c:v>
                </c:pt>
                <c:pt idx="6">
                  <c:v>98.095000000000013</c:v>
                </c:pt>
                <c:pt idx="7">
                  <c:v>99.710000000000022</c:v>
                </c:pt>
                <c:pt idx="8">
                  <c:v>101.32499999999999</c:v>
                </c:pt>
                <c:pt idx="9">
                  <c:v>102.93899999999999</c:v>
                </c:pt>
                <c:pt idx="10">
                  <c:v>104.554</c:v>
                </c:pt>
                <c:pt idx="11">
                  <c:v>106.167</c:v>
                </c:pt>
                <c:pt idx="12">
                  <c:v>107.78100000000002</c:v>
                </c:pt>
                <c:pt idx="13">
                  <c:v>109.39400000000002</c:v>
                </c:pt>
                <c:pt idx="14">
                  <c:v>111.00700000000002</c:v>
                </c:pt>
                <c:pt idx="15">
                  <c:v>112.61999999999999</c:v>
                </c:pt>
                <c:pt idx="16">
                  <c:v>114.232</c:v>
                </c:pt>
                <c:pt idx="17">
                  <c:v>115.84399999999999</c:v>
                </c:pt>
                <c:pt idx="18">
                  <c:v>117.455</c:v>
                </c:pt>
                <c:pt idx="19">
                  <c:v>119.066</c:v>
                </c:pt>
                <c:pt idx="20">
                  <c:v>120.67700000000001</c:v>
                </c:pt>
                <c:pt idx="21">
                  <c:v>122.288</c:v>
                </c:pt>
                <c:pt idx="22">
                  <c:v>123.898</c:v>
                </c:pt>
                <c:pt idx="23">
                  <c:v>125.508</c:v>
                </c:pt>
                <c:pt idx="24">
                  <c:v>127.117</c:v>
                </c:pt>
                <c:pt idx="25">
                  <c:v>128.726</c:v>
                </c:pt>
                <c:pt idx="26">
                  <c:v>130.33500000000001</c:v>
                </c:pt>
                <c:pt idx="27">
                  <c:v>131.94399999999999</c:v>
                </c:pt>
                <c:pt idx="28">
                  <c:v>133.55200000000025</c:v>
                </c:pt>
                <c:pt idx="29">
                  <c:v>135.16</c:v>
                </c:pt>
                <c:pt idx="30">
                  <c:v>136.767</c:v>
                </c:pt>
                <c:pt idx="31">
                  <c:v>138.374</c:v>
                </c:pt>
                <c:pt idx="32">
                  <c:v>139.98100000000025</c:v>
                </c:pt>
                <c:pt idx="33">
                  <c:v>141.58800000000025</c:v>
                </c:pt>
                <c:pt idx="34">
                  <c:v>143.19399999999999</c:v>
                </c:pt>
                <c:pt idx="35">
                  <c:v>144.80000000000001</c:v>
                </c:pt>
                <c:pt idx="36">
                  <c:v>146.405</c:v>
                </c:pt>
                <c:pt idx="37">
                  <c:v>148.01</c:v>
                </c:pt>
                <c:pt idx="38">
                  <c:v>149.61499999999998</c:v>
                </c:pt>
                <c:pt idx="39">
                  <c:v>151.21899999999999</c:v>
                </c:pt>
                <c:pt idx="40">
                  <c:v>152.82300000000001</c:v>
                </c:pt>
                <c:pt idx="41">
                  <c:v>154.42700000000025</c:v>
                </c:pt>
                <c:pt idx="42">
                  <c:v>156.03100000000001</c:v>
                </c:pt>
                <c:pt idx="43">
                  <c:v>157.63399999999999</c:v>
                </c:pt>
                <c:pt idx="44">
                  <c:v>159.23699999999999</c:v>
                </c:pt>
                <c:pt idx="45">
                  <c:v>160.839</c:v>
                </c:pt>
                <c:pt idx="46">
                  <c:v>162.441</c:v>
                </c:pt>
                <c:pt idx="47">
                  <c:v>164.04299999999998</c:v>
                </c:pt>
                <c:pt idx="48">
                  <c:v>165.64399999999998</c:v>
                </c:pt>
                <c:pt idx="49">
                  <c:v>167.24499999999998</c:v>
                </c:pt>
                <c:pt idx="50">
                  <c:v>168.846</c:v>
                </c:pt>
                <c:pt idx="51">
                  <c:v>170.447</c:v>
                </c:pt>
                <c:pt idx="52">
                  <c:v>172.047</c:v>
                </c:pt>
                <c:pt idx="53">
                  <c:v>173.64599999999999</c:v>
                </c:pt>
                <c:pt idx="54">
                  <c:v>175.24599999999998</c:v>
                </c:pt>
                <c:pt idx="55">
                  <c:v>176.845</c:v>
                </c:pt>
                <c:pt idx="56">
                  <c:v>178.44399999999999</c:v>
                </c:pt>
                <c:pt idx="57">
                  <c:v>180.042</c:v>
                </c:pt>
                <c:pt idx="58">
                  <c:v>181.64</c:v>
                </c:pt>
                <c:pt idx="59">
                  <c:v>183.238</c:v>
                </c:pt>
                <c:pt idx="60">
                  <c:v>184.83500000000001</c:v>
                </c:pt>
                <c:pt idx="61">
                  <c:v>186.43300000000002</c:v>
                </c:pt>
                <c:pt idx="62">
                  <c:v>188.029</c:v>
                </c:pt>
                <c:pt idx="63">
                  <c:v>189.626</c:v>
                </c:pt>
                <c:pt idx="64">
                  <c:v>191.22200000000001</c:v>
                </c:pt>
                <c:pt idx="65">
                  <c:v>192.81800000000001</c:v>
                </c:pt>
                <c:pt idx="66">
                  <c:v>194.41299999999998</c:v>
                </c:pt>
                <c:pt idx="67">
                  <c:v>196.00800000000001</c:v>
                </c:pt>
                <c:pt idx="68">
                  <c:v>197.60299999999998</c:v>
                </c:pt>
                <c:pt idx="69">
                  <c:v>199.197</c:v>
                </c:pt>
                <c:pt idx="70">
                  <c:v>200.791</c:v>
                </c:pt>
                <c:pt idx="71">
                  <c:v>202.38500000000025</c:v>
                </c:pt>
                <c:pt idx="72">
                  <c:v>203.97899999999998</c:v>
                </c:pt>
                <c:pt idx="73">
                  <c:v>205.572</c:v>
                </c:pt>
                <c:pt idx="74">
                  <c:v>207.16399999999999</c:v>
                </c:pt>
                <c:pt idx="75">
                  <c:v>208.75700000000001</c:v>
                </c:pt>
                <c:pt idx="76">
                  <c:v>210.34900000000002</c:v>
                </c:pt>
                <c:pt idx="77">
                  <c:v>211.941</c:v>
                </c:pt>
                <c:pt idx="78">
                  <c:v>213.53200000000001</c:v>
                </c:pt>
                <c:pt idx="79">
                  <c:v>215.12300000000002</c:v>
                </c:pt>
                <c:pt idx="80">
                  <c:v>216.71399999999974</c:v>
                </c:pt>
                <c:pt idx="81">
                  <c:v>218.304</c:v>
                </c:pt>
                <c:pt idx="82">
                  <c:v>219.89500000000001</c:v>
                </c:pt>
                <c:pt idx="83">
                  <c:v>221.48400000000001</c:v>
                </c:pt>
                <c:pt idx="84">
                  <c:v>223.07399999999998</c:v>
                </c:pt>
                <c:pt idx="85">
                  <c:v>224.66299999999998</c:v>
                </c:pt>
                <c:pt idx="86">
                  <c:v>226.25200000000001</c:v>
                </c:pt>
                <c:pt idx="87">
                  <c:v>227.84</c:v>
                </c:pt>
                <c:pt idx="88">
                  <c:v>229.42800000000025</c:v>
                </c:pt>
                <c:pt idx="89">
                  <c:v>231.01599999999999</c:v>
                </c:pt>
                <c:pt idx="90">
                  <c:v>232.60299999999998</c:v>
                </c:pt>
                <c:pt idx="91">
                  <c:v>234.191</c:v>
                </c:pt>
                <c:pt idx="92">
                  <c:v>235.77699999999999</c:v>
                </c:pt>
                <c:pt idx="93">
                  <c:v>237.364</c:v>
                </c:pt>
                <c:pt idx="94">
                  <c:v>238.95000000000007</c:v>
                </c:pt>
                <c:pt idx="95">
                  <c:v>240.536</c:v>
                </c:pt>
                <c:pt idx="96">
                  <c:v>242.12100000000001</c:v>
                </c:pt>
                <c:pt idx="97">
                  <c:v>243.70599999999999</c:v>
                </c:pt>
                <c:pt idx="98">
                  <c:v>245.291</c:v>
                </c:pt>
                <c:pt idx="99">
                  <c:v>246.876</c:v>
                </c:pt>
                <c:pt idx="100">
                  <c:v>248.46</c:v>
                </c:pt>
                <c:pt idx="101">
                  <c:v>250.04399999999998</c:v>
                </c:pt>
                <c:pt idx="102">
                  <c:v>251.62700000000001</c:v>
                </c:pt>
                <c:pt idx="103">
                  <c:v>253.20999999999998</c:v>
                </c:pt>
                <c:pt idx="104">
                  <c:v>254.79299999999998</c:v>
                </c:pt>
                <c:pt idx="105">
                  <c:v>256.37599999999969</c:v>
                </c:pt>
                <c:pt idx="106">
                  <c:v>257.95800000000003</c:v>
                </c:pt>
                <c:pt idx="107">
                  <c:v>259.54000000000002</c:v>
                </c:pt>
                <c:pt idx="108">
                  <c:v>261.12099999999964</c:v>
                </c:pt>
                <c:pt idx="109">
                  <c:v>262.70299999999969</c:v>
                </c:pt>
                <c:pt idx="110">
                  <c:v>264.2829999999995</c:v>
                </c:pt>
                <c:pt idx="111">
                  <c:v>265.86399999999969</c:v>
                </c:pt>
                <c:pt idx="112">
                  <c:v>267.44400000000002</c:v>
                </c:pt>
                <c:pt idx="113">
                  <c:v>269.024</c:v>
                </c:pt>
                <c:pt idx="114">
                  <c:v>270.60399999999993</c:v>
                </c:pt>
                <c:pt idx="115">
                  <c:v>272.18299999999999</c:v>
                </c:pt>
                <c:pt idx="116">
                  <c:v>273.762</c:v>
                </c:pt>
                <c:pt idx="117">
                  <c:v>275.33999999999969</c:v>
                </c:pt>
                <c:pt idx="118">
                  <c:v>276.91899999999913</c:v>
                </c:pt>
                <c:pt idx="119">
                  <c:v>278.49599999999913</c:v>
                </c:pt>
                <c:pt idx="120">
                  <c:v>280.07400000000001</c:v>
                </c:pt>
                <c:pt idx="121">
                  <c:v>281.65100000000001</c:v>
                </c:pt>
                <c:pt idx="122">
                  <c:v>283.22799999999944</c:v>
                </c:pt>
                <c:pt idx="123">
                  <c:v>284.80500000000001</c:v>
                </c:pt>
                <c:pt idx="124">
                  <c:v>286.38099999999969</c:v>
                </c:pt>
                <c:pt idx="125">
                  <c:v>287.95699999999925</c:v>
                </c:pt>
                <c:pt idx="126">
                  <c:v>289.5329999999995</c:v>
                </c:pt>
                <c:pt idx="127">
                  <c:v>291.108</c:v>
                </c:pt>
                <c:pt idx="128">
                  <c:v>292.68299999999999</c:v>
                </c:pt>
                <c:pt idx="129">
                  <c:v>294.25799999999964</c:v>
                </c:pt>
                <c:pt idx="130">
                  <c:v>295.83199999999925</c:v>
                </c:pt>
                <c:pt idx="131">
                  <c:v>297.40599999999944</c:v>
                </c:pt>
                <c:pt idx="132">
                  <c:v>298.97999999999951</c:v>
                </c:pt>
                <c:pt idx="133">
                  <c:v>300.553</c:v>
                </c:pt>
                <c:pt idx="134">
                  <c:v>302.12599999999969</c:v>
                </c:pt>
                <c:pt idx="135">
                  <c:v>303.69900000000001</c:v>
                </c:pt>
                <c:pt idx="136">
                  <c:v>305.2709999999995</c:v>
                </c:pt>
                <c:pt idx="137">
                  <c:v>306.84300000000002</c:v>
                </c:pt>
                <c:pt idx="138">
                  <c:v>308.41499999999951</c:v>
                </c:pt>
                <c:pt idx="139">
                  <c:v>309.98599999999925</c:v>
                </c:pt>
                <c:pt idx="140">
                  <c:v>311.55700000000002</c:v>
                </c:pt>
                <c:pt idx="141">
                  <c:v>313.12799999999999</c:v>
                </c:pt>
                <c:pt idx="142">
                  <c:v>314.69799999999969</c:v>
                </c:pt>
                <c:pt idx="143">
                  <c:v>316.26799999999969</c:v>
                </c:pt>
                <c:pt idx="144">
                  <c:v>317.83799999999951</c:v>
                </c:pt>
                <c:pt idx="145">
                  <c:v>319.4079999999995</c:v>
                </c:pt>
                <c:pt idx="146">
                  <c:v>320.97699999999907</c:v>
                </c:pt>
                <c:pt idx="147">
                  <c:v>322.54599999999999</c:v>
                </c:pt>
                <c:pt idx="148">
                  <c:v>324.11399999999969</c:v>
                </c:pt>
                <c:pt idx="149">
                  <c:v>325.68200000000002</c:v>
                </c:pt>
                <c:pt idx="150">
                  <c:v>327.25</c:v>
                </c:pt>
                <c:pt idx="151">
                  <c:v>328.81700000000001</c:v>
                </c:pt>
                <c:pt idx="152">
                  <c:v>330.38499999999999</c:v>
                </c:pt>
                <c:pt idx="153">
                  <c:v>331.95099999999951</c:v>
                </c:pt>
                <c:pt idx="154">
                  <c:v>333.51799999999969</c:v>
                </c:pt>
                <c:pt idx="155">
                  <c:v>335.084</c:v>
                </c:pt>
                <c:pt idx="156">
                  <c:v>336.65000000000032</c:v>
                </c:pt>
                <c:pt idx="157">
                  <c:v>338.21499999999969</c:v>
                </c:pt>
                <c:pt idx="158">
                  <c:v>339.78099999999944</c:v>
                </c:pt>
                <c:pt idx="159">
                  <c:v>341.346</c:v>
                </c:pt>
                <c:pt idx="160">
                  <c:v>342.90999999999963</c:v>
                </c:pt>
                <c:pt idx="161">
                  <c:v>344.47399999999925</c:v>
                </c:pt>
                <c:pt idx="162">
                  <c:v>346.03799999999944</c:v>
                </c:pt>
                <c:pt idx="163">
                  <c:v>347.60199999999969</c:v>
                </c:pt>
                <c:pt idx="164">
                  <c:v>349.16500000000002</c:v>
                </c:pt>
                <c:pt idx="165">
                  <c:v>350.72799999999944</c:v>
                </c:pt>
                <c:pt idx="166">
                  <c:v>352.29099999999937</c:v>
                </c:pt>
                <c:pt idx="167">
                  <c:v>353.85300000000001</c:v>
                </c:pt>
                <c:pt idx="168">
                  <c:v>355.41499999999951</c:v>
                </c:pt>
                <c:pt idx="169">
                  <c:v>356.97699999999907</c:v>
                </c:pt>
                <c:pt idx="170">
                  <c:v>358.53799999999944</c:v>
                </c:pt>
                <c:pt idx="171">
                  <c:v>360.09899999999925</c:v>
                </c:pt>
                <c:pt idx="172">
                  <c:v>361.66</c:v>
                </c:pt>
                <c:pt idx="173">
                  <c:v>363.21999999999969</c:v>
                </c:pt>
                <c:pt idx="174">
                  <c:v>364.78</c:v>
                </c:pt>
                <c:pt idx="175">
                  <c:v>366.34000000000032</c:v>
                </c:pt>
                <c:pt idx="176">
                  <c:v>367.899</c:v>
                </c:pt>
                <c:pt idx="177">
                  <c:v>369.45800000000003</c:v>
                </c:pt>
                <c:pt idx="178">
                  <c:v>371.017</c:v>
                </c:pt>
                <c:pt idx="179">
                  <c:v>372.57499999999999</c:v>
                </c:pt>
                <c:pt idx="180">
                  <c:v>374.13400000000001</c:v>
                </c:pt>
                <c:pt idx="181">
                  <c:v>375.69099999999969</c:v>
                </c:pt>
                <c:pt idx="182">
                  <c:v>377.24900000000002</c:v>
                </c:pt>
                <c:pt idx="183">
                  <c:v>378.80599999999993</c:v>
                </c:pt>
                <c:pt idx="184">
                  <c:v>380.363</c:v>
                </c:pt>
                <c:pt idx="185">
                  <c:v>381.91899999999913</c:v>
                </c:pt>
                <c:pt idx="186">
                  <c:v>383.47599999999943</c:v>
                </c:pt>
                <c:pt idx="187">
                  <c:v>385.03099999999944</c:v>
                </c:pt>
                <c:pt idx="188">
                  <c:v>386.58699999999925</c:v>
                </c:pt>
                <c:pt idx="189">
                  <c:v>388.14200000000051</c:v>
                </c:pt>
                <c:pt idx="190">
                  <c:v>389.697</c:v>
                </c:pt>
                <c:pt idx="191">
                  <c:v>391.25200000000001</c:v>
                </c:pt>
                <c:pt idx="192">
                  <c:v>392.80599999999993</c:v>
                </c:pt>
                <c:pt idx="193">
                  <c:v>394.36</c:v>
                </c:pt>
                <c:pt idx="194">
                  <c:v>395.91299999999944</c:v>
                </c:pt>
                <c:pt idx="195">
                  <c:v>397.46699999999919</c:v>
                </c:pt>
                <c:pt idx="196">
                  <c:v>399.02</c:v>
                </c:pt>
                <c:pt idx="197">
                  <c:v>400.572</c:v>
                </c:pt>
                <c:pt idx="198">
                  <c:v>402.125</c:v>
                </c:pt>
                <c:pt idx="199">
                  <c:v>403.67700000000002</c:v>
                </c:pt>
                <c:pt idx="200">
                  <c:v>405.22799999999944</c:v>
                </c:pt>
                <c:pt idx="201">
                  <c:v>406.78</c:v>
                </c:pt>
                <c:pt idx="202">
                  <c:v>408.33099999999951</c:v>
                </c:pt>
                <c:pt idx="203">
                  <c:v>409.88200000000001</c:v>
                </c:pt>
                <c:pt idx="204">
                  <c:v>411.43199999999905</c:v>
                </c:pt>
                <c:pt idx="205">
                  <c:v>412.98200000000003</c:v>
                </c:pt>
                <c:pt idx="206">
                  <c:v>414.53199999999913</c:v>
                </c:pt>
                <c:pt idx="207">
                  <c:v>416.08099999999951</c:v>
                </c:pt>
                <c:pt idx="208">
                  <c:v>417.63</c:v>
                </c:pt>
                <c:pt idx="209">
                  <c:v>419.17899999999969</c:v>
                </c:pt>
                <c:pt idx="210">
                  <c:v>420.72799999999944</c:v>
                </c:pt>
                <c:pt idx="211">
                  <c:v>422.27599999999944</c:v>
                </c:pt>
                <c:pt idx="212">
                  <c:v>423.82400000000001</c:v>
                </c:pt>
                <c:pt idx="213">
                  <c:v>425.37099999999964</c:v>
                </c:pt>
                <c:pt idx="214">
                  <c:v>426.91899999999913</c:v>
                </c:pt>
                <c:pt idx="215">
                  <c:v>428.46599999999944</c:v>
                </c:pt>
                <c:pt idx="216">
                  <c:v>430.012</c:v>
                </c:pt>
                <c:pt idx="217">
                  <c:v>431.55799999999999</c:v>
                </c:pt>
                <c:pt idx="218">
                  <c:v>433.10399999999993</c:v>
                </c:pt>
                <c:pt idx="219">
                  <c:v>434.65000000000032</c:v>
                </c:pt>
                <c:pt idx="220">
                  <c:v>436.19499999999999</c:v>
                </c:pt>
                <c:pt idx="221">
                  <c:v>437.74</c:v>
                </c:pt>
                <c:pt idx="222">
                  <c:v>439.28500000000003</c:v>
                </c:pt>
                <c:pt idx="223">
                  <c:v>440.82900000000001</c:v>
                </c:pt>
                <c:pt idx="224">
                  <c:v>442.37299999999999</c:v>
                </c:pt>
                <c:pt idx="225">
                  <c:v>443.91699999999906</c:v>
                </c:pt>
                <c:pt idx="226">
                  <c:v>445.4609999999995</c:v>
                </c:pt>
                <c:pt idx="227">
                  <c:v>447.00400000000002</c:v>
                </c:pt>
                <c:pt idx="228">
                  <c:v>448.54599999999999</c:v>
                </c:pt>
                <c:pt idx="229">
                  <c:v>450.089</c:v>
                </c:pt>
                <c:pt idx="230">
                  <c:v>451.63099999999969</c:v>
                </c:pt>
                <c:pt idx="231">
                  <c:v>453.173</c:v>
                </c:pt>
                <c:pt idx="232">
                  <c:v>454.714</c:v>
                </c:pt>
                <c:pt idx="233">
                  <c:v>456.25599999999969</c:v>
                </c:pt>
                <c:pt idx="234">
                  <c:v>457.79599999999925</c:v>
                </c:pt>
                <c:pt idx="235">
                  <c:v>459.33699999999925</c:v>
                </c:pt>
                <c:pt idx="236">
                  <c:v>460.87700000000001</c:v>
                </c:pt>
                <c:pt idx="237">
                  <c:v>462.41699999999906</c:v>
                </c:pt>
                <c:pt idx="238">
                  <c:v>463.95699999999925</c:v>
                </c:pt>
                <c:pt idx="239">
                  <c:v>465.49599999999913</c:v>
                </c:pt>
                <c:pt idx="240">
                  <c:v>467.03500000000003</c:v>
                </c:pt>
                <c:pt idx="241">
                  <c:v>468.57400000000001</c:v>
                </c:pt>
                <c:pt idx="242">
                  <c:v>470.11200000000002</c:v>
                </c:pt>
                <c:pt idx="243">
                  <c:v>471.65000000000032</c:v>
                </c:pt>
                <c:pt idx="244">
                  <c:v>473.18799999999999</c:v>
                </c:pt>
                <c:pt idx="245">
                  <c:v>474.72499999999951</c:v>
                </c:pt>
                <c:pt idx="246">
                  <c:v>476.262</c:v>
                </c:pt>
                <c:pt idx="247">
                  <c:v>477.79899999999907</c:v>
                </c:pt>
                <c:pt idx="248">
                  <c:v>479.3359999999995</c:v>
                </c:pt>
                <c:pt idx="249">
                  <c:v>480.87200000000001</c:v>
                </c:pt>
                <c:pt idx="250">
                  <c:v>482.40699999999913</c:v>
                </c:pt>
                <c:pt idx="251">
                  <c:v>483.94299999999993</c:v>
                </c:pt>
                <c:pt idx="252">
                  <c:v>485.47799999999944</c:v>
                </c:pt>
                <c:pt idx="253">
                  <c:v>487.01299999999969</c:v>
                </c:pt>
                <c:pt idx="254">
                  <c:v>488.548</c:v>
                </c:pt>
                <c:pt idx="255">
                  <c:v>490.08199999999925</c:v>
                </c:pt>
                <c:pt idx="256">
                  <c:v>491.61599999999999</c:v>
                </c:pt>
                <c:pt idx="257">
                  <c:v>493.14900000000057</c:v>
                </c:pt>
                <c:pt idx="258">
                  <c:v>494.68299999999999</c:v>
                </c:pt>
                <c:pt idx="259">
                  <c:v>496.21599999999944</c:v>
                </c:pt>
                <c:pt idx="260">
                  <c:v>497.74799999999999</c:v>
                </c:pt>
                <c:pt idx="261">
                  <c:v>499.28099999999944</c:v>
                </c:pt>
                <c:pt idx="262">
                  <c:v>500.81299999999999</c:v>
                </c:pt>
                <c:pt idx="263">
                  <c:v>502.34500000000008</c:v>
                </c:pt>
                <c:pt idx="264">
                  <c:v>503.87599999999969</c:v>
                </c:pt>
                <c:pt idx="265">
                  <c:v>505.40699999999913</c:v>
                </c:pt>
                <c:pt idx="266">
                  <c:v>506.93799999999925</c:v>
                </c:pt>
                <c:pt idx="267">
                  <c:v>508.46799999999951</c:v>
                </c:pt>
                <c:pt idx="268">
                  <c:v>509.99899999999917</c:v>
                </c:pt>
                <c:pt idx="269">
                  <c:v>511.52799999999951</c:v>
                </c:pt>
                <c:pt idx="270">
                  <c:v>513.05799999999886</c:v>
                </c:pt>
                <c:pt idx="271">
                  <c:v>514.58699999999999</c:v>
                </c:pt>
                <c:pt idx="272">
                  <c:v>516.11599999999999</c:v>
                </c:pt>
                <c:pt idx="273">
                  <c:v>517.64499999999998</c:v>
                </c:pt>
                <c:pt idx="274">
                  <c:v>519.17300000000114</c:v>
                </c:pt>
                <c:pt idx="275">
                  <c:v>520.70100000000002</c:v>
                </c:pt>
                <c:pt idx="276">
                  <c:v>522.22900000000004</c:v>
                </c:pt>
                <c:pt idx="277">
                  <c:v>523.75599999999997</c:v>
                </c:pt>
                <c:pt idx="278">
                  <c:v>525.28300000000115</c:v>
                </c:pt>
                <c:pt idx="279">
                  <c:v>526.80999999999949</c:v>
                </c:pt>
                <c:pt idx="280">
                  <c:v>528.33599999999899</c:v>
                </c:pt>
                <c:pt idx="281">
                  <c:v>529.86199999999849</c:v>
                </c:pt>
                <c:pt idx="282">
                  <c:v>531.38800000000003</c:v>
                </c:pt>
                <c:pt idx="283">
                  <c:v>532.91300000000001</c:v>
                </c:pt>
                <c:pt idx="284">
                  <c:v>534.43899999999996</c:v>
                </c:pt>
                <c:pt idx="285">
                  <c:v>535.96400000000006</c:v>
                </c:pt>
                <c:pt idx="286">
                  <c:v>537.48800000000051</c:v>
                </c:pt>
                <c:pt idx="287">
                  <c:v>539.01199999999949</c:v>
                </c:pt>
                <c:pt idx="288">
                  <c:v>540.53599999999949</c:v>
                </c:pt>
                <c:pt idx="289">
                  <c:v>542.05999999999949</c:v>
                </c:pt>
                <c:pt idx="290">
                  <c:v>543.58299999999997</c:v>
                </c:pt>
                <c:pt idx="291">
                  <c:v>545.10599999999999</c:v>
                </c:pt>
                <c:pt idx="292">
                  <c:v>546.62900000000002</c:v>
                </c:pt>
                <c:pt idx="293">
                  <c:v>548.15099999999939</c:v>
                </c:pt>
                <c:pt idx="294">
                  <c:v>549.67300000000114</c:v>
                </c:pt>
                <c:pt idx="295">
                  <c:v>551.19500000000005</c:v>
                </c:pt>
                <c:pt idx="296">
                  <c:v>552.71600000000001</c:v>
                </c:pt>
                <c:pt idx="297">
                  <c:v>554.23699999999997</c:v>
                </c:pt>
                <c:pt idx="298">
                  <c:v>555.75800000000004</c:v>
                </c:pt>
                <c:pt idx="299">
                  <c:v>557.27900000000102</c:v>
                </c:pt>
                <c:pt idx="300">
                  <c:v>558.79900000000055</c:v>
                </c:pt>
                <c:pt idx="301">
                  <c:v>560.31899999999996</c:v>
                </c:pt>
                <c:pt idx="302">
                  <c:v>561.83799999999849</c:v>
                </c:pt>
                <c:pt idx="303">
                  <c:v>563.35799999999836</c:v>
                </c:pt>
                <c:pt idx="304">
                  <c:v>564.87699999999938</c:v>
                </c:pt>
                <c:pt idx="305">
                  <c:v>566.39499999999998</c:v>
                </c:pt>
                <c:pt idx="306">
                  <c:v>567.91399999999999</c:v>
                </c:pt>
                <c:pt idx="307">
                  <c:v>569.43199999999899</c:v>
                </c:pt>
                <c:pt idx="308">
                  <c:v>570.94899999999996</c:v>
                </c:pt>
                <c:pt idx="309">
                  <c:v>572.46699999999885</c:v>
                </c:pt>
                <c:pt idx="310">
                  <c:v>573.98400000000004</c:v>
                </c:pt>
                <c:pt idx="311">
                  <c:v>575.50099999999998</c:v>
                </c:pt>
                <c:pt idx="312">
                  <c:v>577.01699999999948</c:v>
                </c:pt>
                <c:pt idx="313">
                  <c:v>578.53300000000002</c:v>
                </c:pt>
                <c:pt idx="314">
                  <c:v>580.04899999999998</c:v>
                </c:pt>
                <c:pt idx="315">
                  <c:v>581.56499999999949</c:v>
                </c:pt>
                <c:pt idx="316">
                  <c:v>583.08000000000004</c:v>
                </c:pt>
                <c:pt idx="317">
                  <c:v>584.59500000000003</c:v>
                </c:pt>
                <c:pt idx="318">
                  <c:v>586.10900000000004</c:v>
                </c:pt>
                <c:pt idx="319">
                  <c:v>587.62400000000002</c:v>
                </c:pt>
                <c:pt idx="320">
                  <c:v>589.13800000000003</c:v>
                </c:pt>
                <c:pt idx="321">
                  <c:v>590.65099999999939</c:v>
                </c:pt>
                <c:pt idx="322">
                  <c:v>592.16499999999996</c:v>
                </c:pt>
                <c:pt idx="323">
                  <c:v>593.67800000000102</c:v>
                </c:pt>
                <c:pt idx="324">
                  <c:v>595.19100000000003</c:v>
                </c:pt>
                <c:pt idx="325">
                  <c:v>596.70299999999997</c:v>
                </c:pt>
                <c:pt idx="326">
                  <c:v>598.21500000000003</c:v>
                </c:pt>
                <c:pt idx="327">
                  <c:v>599.72699999999998</c:v>
                </c:pt>
                <c:pt idx="328">
                  <c:v>601.23900000000003</c:v>
                </c:pt>
                <c:pt idx="329">
                  <c:v>602.75</c:v>
                </c:pt>
                <c:pt idx="330">
                  <c:v>604.26099999999997</c:v>
                </c:pt>
                <c:pt idx="331">
                  <c:v>605.77100000000053</c:v>
                </c:pt>
                <c:pt idx="332">
                  <c:v>607.28200000000004</c:v>
                </c:pt>
                <c:pt idx="333">
                  <c:v>608.79200000000003</c:v>
                </c:pt>
                <c:pt idx="334">
                  <c:v>610.30099999999948</c:v>
                </c:pt>
                <c:pt idx="335">
                  <c:v>611.81099999999947</c:v>
                </c:pt>
                <c:pt idx="336">
                  <c:v>613.31999999999948</c:v>
                </c:pt>
                <c:pt idx="337">
                  <c:v>614.8279999999985</c:v>
                </c:pt>
                <c:pt idx="338">
                  <c:v>616.33699999999885</c:v>
                </c:pt>
                <c:pt idx="339">
                  <c:v>617.84499999999946</c:v>
                </c:pt>
                <c:pt idx="340">
                  <c:v>619.35299999999825</c:v>
                </c:pt>
                <c:pt idx="341">
                  <c:v>620.85999999999899</c:v>
                </c:pt>
                <c:pt idx="342">
                  <c:v>622.36799999999846</c:v>
                </c:pt>
                <c:pt idx="343">
                  <c:v>623.875</c:v>
                </c:pt>
                <c:pt idx="344">
                  <c:v>625.38099999999997</c:v>
                </c:pt>
                <c:pt idx="345">
                  <c:v>626.88800000000003</c:v>
                </c:pt>
                <c:pt idx="346">
                  <c:v>628.39400000000001</c:v>
                </c:pt>
                <c:pt idx="347">
                  <c:v>629.899</c:v>
                </c:pt>
                <c:pt idx="348">
                  <c:v>631.40499999999997</c:v>
                </c:pt>
                <c:pt idx="349">
                  <c:v>632.91</c:v>
                </c:pt>
                <c:pt idx="350">
                  <c:v>634.41399999999999</c:v>
                </c:pt>
                <c:pt idx="351">
                  <c:v>635.91899999999998</c:v>
                </c:pt>
                <c:pt idx="352">
                  <c:v>637.423</c:v>
                </c:pt>
                <c:pt idx="353">
                  <c:v>638.926999999999</c:v>
                </c:pt>
                <c:pt idx="354">
                  <c:v>640.43099999999947</c:v>
                </c:pt>
                <c:pt idx="355">
                  <c:v>641.93399999999997</c:v>
                </c:pt>
                <c:pt idx="356">
                  <c:v>643.43699999999899</c:v>
                </c:pt>
                <c:pt idx="357">
                  <c:v>644.93899999999996</c:v>
                </c:pt>
                <c:pt idx="358">
                  <c:v>646.44199999999887</c:v>
                </c:pt>
                <c:pt idx="359">
                  <c:v>647.94399999999996</c:v>
                </c:pt>
                <c:pt idx="360">
                  <c:v>649.44499999999948</c:v>
                </c:pt>
                <c:pt idx="361">
                  <c:v>650.94699999999887</c:v>
                </c:pt>
                <c:pt idx="362">
                  <c:v>652.44799999999861</c:v>
                </c:pt>
                <c:pt idx="363">
                  <c:v>653.94899999999996</c:v>
                </c:pt>
                <c:pt idx="364">
                  <c:v>655.44899999999996</c:v>
                </c:pt>
                <c:pt idx="365">
                  <c:v>656.94999999999948</c:v>
                </c:pt>
                <c:pt idx="366">
                  <c:v>658.44899999999996</c:v>
                </c:pt>
                <c:pt idx="367">
                  <c:v>659.94899999999996</c:v>
                </c:pt>
                <c:pt idx="368">
                  <c:v>661.44799999999861</c:v>
                </c:pt>
                <c:pt idx="369">
                  <c:v>662.94699999999887</c:v>
                </c:pt>
                <c:pt idx="370">
                  <c:v>664.44599999999946</c:v>
                </c:pt>
                <c:pt idx="371">
                  <c:v>665.94399999999996</c:v>
                </c:pt>
                <c:pt idx="372">
                  <c:v>667.44199999999887</c:v>
                </c:pt>
                <c:pt idx="373">
                  <c:v>668.93999999999949</c:v>
                </c:pt>
                <c:pt idx="374">
                  <c:v>670.43799999999885</c:v>
                </c:pt>
                <c:pt idx="375">
                  <c:v>671.93499999999949</c:v>
                </c:pt>
                <c:pt idx="376">
                  <c:v>673.43199999999899</c:v>
                </c:pt>
                <c:pt idx="377">
                  <c:v>674.928</c:v>
                </c:pt>
                <c:pt idx="378">
                  <c:v>676.42399999999998</c:v>
                </c:pt>
                <c:pt idx="379">
                  <c:v>677.92</c:v>
                </c:pt>
                <c:pt idx="380">
                  <c:v>679.41599999999949</c:v>
                </c:pt>
                <c:pt idx="381">
                  <c:v>680.91099999999949</c:v>
                </c:pt>
                <c:pt idx="382">
                  <c:v>682.40599999999949</c:v>
                </c:pt>
                <c:pt idx="383">
                  <c:v>683.90099999999939</c:v>
                </c:pt>
                <c:pt idx="384">
                  <c:v>685.39599999999996</c:v>
                </c:pt>
                <c:pt idx="385">
                  <c:v>686.89</c:v>
                </c:pt>
                <c:pt idx="386">
                  <c:v>688.38400000000001</c:v>
                </c:pt>
                <c:pt idx="387">
                  <c:v>689.87699999999938</c:v>
                </c:pt>
                <c:pt idx="388">
                  <c:v>691.37</c:v>
                </c:pt>
                <c:pt idx="389">
                  <c:v>692.86300000000006</c:v>
                </c:pt>
                <c:pt idx="390">
                  <c:v>694.35599999999886</c:v>
                </c:pt>
                <c:pt idx="391">
                  <c:v>695.84799999999836</c:v>
                </c:pt>
                <c:pt idx="392">
                  <c:v>697.33999999999946</c:v>
                </c:pt>
                <c:pt idx="393">
                  <c:v>698.83199999999886</c:v>
                </c:pt>
                <c:pt idx="394">
                  <c:v>700.32299999999861</c:v>
                </c:pt>
                <c:pt idx="395">
                  <c:v>701.81399999999996</c:v>
                </c:pt>
                <c:pt idx="396">
                  <c:v>703.30499999999938</c:v>
                </c:pt>
                <c:pt idx="397">
                  <c:v>704.79600000000005</c:v>
                </c:pt>
                <c:pt idx="398">
                  <c:v>706.28599999999994</c:v>
                </c:pt>
                <c:pt idx="399">
                  <c:v>707.77599999999995</c:v>
                </c:pt>
                <c:pt idx="400">
                  <c:v>709.26499999999999</c:v>
                </c:pt>
                <c:pt idx="401">
                  <c:v>710.755</c:v>
                </c:pt>
                <c:pt idx="402">
                  <c:v>712.24400000000003</c:v>
                </c:pt>
                <c:pt idx="403">
                  <c:v>713.73199999999997</c:v>
                </c:pt>
                <c:pt idx="404">
                  <c:v>715.221</c:v>
                </c:pt>
                <c:pt idx="405">
                  <c:v>716.70899999999995</c:v>
                </c:pt>
                <c:pt idx="406">
                  <c:v>718.197</c:v>
                </c:pt>
                <c:pt idx="407">
                  <c:v>719.68400000000054</c:v>
                </c:pt>
                <c:pt idx="408">
                  <c:v>721.17100000000005</c:v>
                </c:pt>
                <c:pt idx="409">
                  <c:v>722.65800000000002</c:v>
                </c:pt>
                <c:pt idx="410">
                  <c:v>724.14499999999998</c:v>
                </c:pt>
                <c:pt idx="411">
                  <c:v>725.63099999999997</c:v>
                </c:pt>
                <c:pt idx="412">
                  <c:v>727.11699999999996</c:v>
                </c:pt>
                <c:pt idx="413">
                  <c:v>728.60299999999938</c:v>
                </c:pt>
                <c:pt idx="414">
                  <c:v>730.08799999999997</c:v>
                </c:pt>
                <c:pt idx="415">
                  <c:v>731.57299999999998</c:v>
                </c:pt>
                <c:pt idx="416">
                  <c:v>733.05799999999886</c:v>
                </c:pt>
                <c:pt idx="417">
                  <c:v>734.54199999999946</c:v>
                </c:pt>
                <c:pt idx="418">
                  <c:v>736.02699999999948</c:v>
                </c:pt>
                <c:pt idx="419">
                  <c:v>737.51099999999997</c:v>
                </c:pt>
                <c:pt idx="420">
                  <c:v>738.99400000000003</c:v>
                </c:pt>
                <c:pt idx="421">
                  <c:v>740.47699999999998</c:v>
                </c:pt>
                <c:pt idx="422">
                  <c:v>741.95999999999947</c:v>
                </c:pt>
                <c:pt idx="423">
                  <c:v>743.44299999999885</c:v>
                </c:pt>
                <c:pt idx="424">
                  <c:v>744.92599999999948</c:v>
                </c:pt>
                <c:pt idx="425">
                  <c:v>746.40800000000002</c:v>
                </c:pt>
                <c:pt idx="426">
                  <c:v>747.88900000000001</c:v>
                </c:pt>
                <c:pt idx="427">
                  <c:v>749.37099999999998</c:v>
                </c:pt>
                <c:pt idx="428">
                  <c:v>750.8519999999985</c:v>
                </c:pt>
                <c:pt idx="429">
                  <c:v>752.33299999999849</c:v>
                </c:pt>
                <c:pt idx="430">
                  <c:v>753.81399999999996</c:v>
                </c:pt>
                <c:pt idx="431">
                  <c:v>755.29400000000055</c:v>
                </c:pt>
                <c:pt idx="432">
                  <c:v>756.77400000000114</c:v>
                </c:pt>
                <c:pt idx="433">
                  <c:v>758.25400000000002</c:v>
                </c:pt>
                <c:pt idx="434">
                  <c:v>759.73299999999949</c:v>
                </c:pt>
                <c:pt idx="435">
                  <c:v>761.21199999999999</c:v>
                </c:pt>
                <c:pt idx="436">
                  <c:v>762.69100000000003</c:v>
                </c:pt>
                <c:pt idx="437">
                  <c:v>764.16899999999998</c:v>
                </c:pt>
                <c:pt idx="438">
                  <c:v>765.64800000000002</c:v>
                </c:pt>
                <c:pt idx="439">
                  <c:v>767.125</c:v>
                </c:pt>
                <c:pt idx="440">
                  <c:v>768.60299999999938</c:v>
                </c:pt>
                <c:pt idx="441">
                  <c:v>770.08</c:v>
                </c:pt>
                <c:pt idx="442">
                  <c:v>771.55699999999899</c:v>
                </c:pt>
                <c:pt idx="443">
                  <c:v>773.03399999999999</c:v>
                </c:pt>
                <c:pt idx="444">
                  <c:v>774.51099999999997</c:v>
                </c:pt>
                <c:pt idx="445">
                  <c:v>775.98699999999997</c:v>
                </c:pt>
                <c:pt idx="446">
                  <c:v>777.46199999999885</c:v>
                </c:pt>
                <c:pt idx="447">
                  <c:v>778.93799999999885</c:v>
                </c:pt>
                <c:pt idx="448">
                  <c:v>780.41300000000001</c:v>
                </c:pt>
                <c:pt idx="449">
                  <c:v>781.88800000000003</c:v>
                </c:pt>
                <c:pt idx="450">
                  <c:v>783.36300000000006</c:v>
                </c:pt>
                <c:pt idx="451">
                  <c:v>784.83699999999885</c:v>
                </c:pt>
                <c:pt idx="452">
                  <c:v>786.31099999999947</c:v>
                </c:pt>
                <c:pt idx="453">
                  <c:v>787.78500000000054</c:v>
                </c:pt>
                <c:pt idx="454">
                  <c:v>789.25800000000004</c:v>
                </c:pt>
                <c:pt idx="455">
                  <c:v>790.73199999999997</c:v>
                </c:pt>
                <c:pt idx="456">
                  <c:v>792.20399999999995</c:v>
                </c:pt>
                <c:pt idx="457">
                  <c:v>793.67700000000002</c:v>
                </c:pt>
                <c:pt idx="458">
                  <c:v>795.149</c:v>
                </c:pt>
                <c:pt idx="459">
                  <c:v>796.62099999999998</c:v>
                </c:pt>
                <c:pt idx="460">
                  <c:v>798.09299999999996</c:v>
                </c:pt>
                <c:pt idx="461">
                  <c:v>799.56399999999996</c:v>
                </c:pt>
                <c:pt idx="462">
                  <c:v>801.03499999999997</c:v>
                </c:pt>
                <c:pt idx="463">
                  <c:v>802.50599999999997</c:v>
                </c:pt>
                <c:pt idx="464">
                  <c:v>803.97699999999998</c:v>
                </c:pt>
                <c:pt idx="465">
                  <c:v>805.44699999999887</c:v>
                </c:pt>
                <c:pt idx="466">
                  <c:v>806.91699999999946</c:v>
                </c:pt>
                <c:pt idx="467">
                  <c:v>808.38599999999997</c:v>
                </c:pt>
                <c:pt idx="468">
                  <c:v>809.85599999999886</c:v>
                </c:pt>
                <c:pt idx="469">
                  <c:v>811.32499999999948</c:v>
                </c:pt>
                <c:pt idx="470">
                  <c:v>812.79300000000114</c:v>
                </c:pt>
                <c:pt idx="471">
                  <c:v>814.26199999999949</c:v>
                </c:pt>
                <c:pt idx="472">
                  <c:v>815.73</c:v>
                </c:pt>
                <c:pt idx="473">
                  <c:v>817.19799999999998</c:v>
                </c:pt>
                <c:pt idx="474">
                  <c:v>818.66499999999996</c:v>
                </c:pt>
                <c:pt idx="475">
                  <c:v>820.13199999999949</c:v>
                </c:pt>
                <c:pt idx="476">
                  <c:v>821.59900000000005</c:v>
                </c:pt>
                <c:pt idx="477">
                  <c:v>823.06599999999946</c:v>
                </c:pt>
                <c:pt idx="478">
                  <c:v>824.53199999999947</c:v>
                </c:pt>
                <c:pt idx="479">
                  <c:v>825.99800000000005</c:v>
                </c:pt>
                <c:pt idx="480">
                  <c:v>827.46400000000006</c:v>
                </c:pt>
                <c:pt idx="481">
                  <c:v>828.93</c:v>
                </c:pt>
                <c:pt idx="482">
                  <c:v>830.39499999999998</c:v>
                </c:pt>
                <c:pt idx="483">
                  <c:v>831.85999999999899</c:v>
                </c:pt>
                <c:pt idx="484">
                  <c:v>833.32399999999996</c:v>
                </c:pt>
                <c:pt idx="485">
                  <c:v>834.78900000000101</c:v>
                </c:pt>
                <c:pt idx="486">
                  <c:v>836.25300000000004</c:v>
                </c:pt>
                <c:pt idx="487">
                  <c:v>837.71600000000001</c:v>
                </c:pt>
                <c:pt idx="488">
                  <c:v>839.18000000000052</c:v>
                </c:pt>
                <c:pt idx="489">
                  <c:v>840.64300000000003</c:v>
                </c:pt>
                <c:pt idx="490">
                  <c:v>842.10599999999999</c:v>
                </c:pt>
                <c:pt idx="491">
                  <c:v>843.56799999999885</c:v>
                </c:pt>
                <c:pt idx="492">
                  <c:v>845.03</c:v>
                </c:pt>
                <c:pt idx="493">
                  <c:v>846.49199999999996</c:v>
                </c:pt>
                <c:pt idx="494">
                  <c:v>847.95399999999938</c:v>
                </c:pt>
                <c:pt idx="495">
                  <c:v>849.41499999999996</c:v>
                </c:pt>
                <c:pt idx="496">
                  <c:v>850.87599999999998</c:v>
                </c:pt>
                <c:pt idx="497">
                  <c:v>852.33699999999885</c:v>
                </c:pt>
                <c:pt idx="498">
                  <c:v>853.79800000000114</c:v>
                </c:pt>
                <c:pt idx="499">
                  <c:v>855.25800000000004</c:v>
                </c:pt>
                <c:pt idx="500">
                  <c:v>856.71799999999996</c:v>
                </c:pt>
                <c:pt idx="501">
                  <c:v>858.17700000000002</c:v>
                </c:pt>
                <c:pt idx="502">
                  <c:v>859.63699999999949</c:v>
                </c:pt>
                <c:pt idx="503">
                  <c:v>861.096</c:v>
                </c:pt>
                <c:pt idx="504">
                  <c:v>862.55399999999997</c:v>
                </c:pt>
                <c:pt idx="505">
                  <c:v>864.01300000000003</c:v>
                </c:pt>
                <c:pt idx="506">
                  <c:v>865.471</c:v>
                </c:pt>
                <c:pt idx="507">
                  <c:v>866.92899999999997</c:v>
                </c:pt>
                <c:pt idx="508">
                  <c:v>868.38599999999997</c:v>
                </c:pt>
                <c:pt idx="509">
                  <c:v>869.84399999999948</c:v>
                </c:pt>
                <c:pt idx="510">
                  <c:v>871.30099999999948</c:v>
                </c:pt>
                <c:pt idx="511">
                  <c:v>872.75699999999949</c:v>
                </c:pt>
                <c:pt idx="512">
                  <c:v>874.21400000000051</c:v>
                </c:pt>
                <c:pt idx="513">
                  <c:v>875.67000000000053</c:v>
                </c:pt>
                <c:pt idx="514">
                  <c:v>877.12599999999998</c:v>
                </c:pt>
                <c:pt idx="515">
                  <c:v>878.58100000000002</c:v>
                </c:pt>
                <c:pt idx="516">
                  <c:v>880.03599999999949</c:v>
                </c:pt>
                <c:pt idx="517">
                  <c:v>881.49099999999999</c:v>
                </c:pt>
                <c:pt idx="518">
                  <c:v>882.94599999999946</c:v>
                </c:pt>
                <c:pt idx="519">
                  <c:v>884.4</c:v>
                </c:pt>
                <c:pt idx="520">
                  <c:v>885.85399999999947</c:v>
                </c:pt>
                <c:pt idx="521">
                  <c:v>887.30799999999886</c:v>
                </c:pt>
                <c:pt idx="522">
                  <c:v>888.76099999999997</c:v>
                </c:pt>
                <c:pt idx="523">
                  <c:v>890.21500000000003</c:v>
                </c:pt>
                <c:pt idx="524">
                  <c:v>891.66800000000001</c:v>
                </c:pt>
                <c:pt idx="525">
                  <c:v>893.12</c:v>
                </c:pt>
                <c:pt idx="526">
                  <c:v>894.572</c:v>
                </c:pt>
                <c:pt idx="527">
                  <c:v>896.024</c:v>
                </c:pt>
                <c:pt idx="528">
                  <c:v>897.476</c:v>
                </c:pt>
                <c:pt idx="529">
                  <c:v>898.928</c:v>
                </c:pt>
                <c:pt idx="530">
                  <c:v>900.37900000000002</c:v>
                </c:pt>
                <c:pt idx="531">
                  <c:v>901.82999999999947</c:v>
                </c:pt>
                <c:pt idx="532">
                  <c:v>903.28000000000054</c:v>
                </c:pt>
                <c:pt idx="533">
                  <c:v>904.73</c:v>
                </c:pt>
                <c:pt idx="534">
                  <c:v>906.18000000000052</c:v>
                </c:pt>
                <c:pt idx="535">
                  <c:v>907.63</c:v>
                </c:pt>
                <c:pt idx="536">
                  <c:v>909.08</c:v>
                </c:pt>
                <c:pt idx="537">
                  <c:v>910.529</c:v>
                </c:pt>
                <c:pt idx="538">
                  <c:v>911.97699999999998</c:v>
                </c:pt>
                <c:pt idx="539">
                  <c:v>913.42599999999948</c:v>
                </c:pt>
                <c:pt idx="540">
                  <c:v>914.87400000000002</c:v>
                </c:pt>
                <c:pt idx="541">
                  <c:v>916.32199999999887</c:v>
                </c:pt>
                <c:pt idx="542">
                  <c:v>917.77000000000055</c:v>
                </c:pt>
                <c:pt idx="543">
                  <c:v>919.21699999999998</c:v>
                </c:pt>
                <c:pt idx="544">
                  <c:v>920.66399999999999</c:v>
                </c:pt>
                <c:pt idx="545">
                  <c:v>922.11099999999999</c:v>
                </c:pt>
                <c:pt idx="546">
                  <c:v>923.55799999999886</c:v>
                </c:pt>
                <c:pt idx="547">
                  <c:v>925.00400000000002</c:v>
                </c:pt>
                <c:pt idx="548">
                  <c:v>926.44999999999948</c:v>
                </c:pt>
                <c:pt idx="549">
                  <c:v>927.89499999999998</c:v>
                </c:pt>
                <c:pt idx="550">
                  <c:v>929.34099999999887</c:v>
                </c:pt>
                <c:pt idx="551">
                  <c:v>930.78599999999994</c:v>
                </c:pt>
                <c:pt idx="552">
                  <c:v>932.23099999999999</c:v>
                </c:pt>
                <c:pt idx="553">
                  <c:v>933.67499999999995</c:v>
                </c:pt>
                <c:pt idx="554">
                  <c:v>935.11900000000003</c:v>
                </c:pt>
                <c:pt idx="555">
                  <c:v>936.56299999999885</c:v>
                </c:pt>
                <c:pt idx="556">
                  <c:v>938.00699999999949</c:v>
                </c:pt>
                <c:pt idx="557">
                  <c:v>939.44999999999948</c:v>
                </c:pt>
                <c:pt idx="558">
                  <c:v>940.89300000000003</c:v>
                </c:pt>
                <c:pt idx="559">
                  <c:v>942.33599999999899</c:v>
                </c:pt>
                <c:pt idx="560">
                  <c:v>943.77900000000102</c:v>
                </c:pt>
                <c:pt idx="561">
                  <c:v>945.221</c:v>
                </c:pt>
                <c:pt idx="562">
                  <c:v>946.66300000000001</c:v>
                </c:pt>
                <c:pt idx="563">
                  <c:v>948.10400000000004</c:v>
                </c:pt>
                <c:pt idx="564">
                  <c:v>949.54599999999948</c:v>
                </c:pt>
                <c:pt idx="565">
                  <c:v>950.98699999999997</c:v>
                </c:pt>
                <c:pt idx="566">
                  <c:v>952.426999999999</c:v>
                </c:pt>
                <c:pt idx="567">
                  <c:v>953.86799999999846</c:v>
                </c:pt>
                <c:pt idx="568">
                  <c:v>955.30799999999886</c:v>
                </c:pt>
                <c:pt idx="569">
                  <c:v>956.74800000000005</c:v>
                </c:pt>
                <c:pt idx="570">
                  <c:v>958.18799999999999</c:v>
                </c:pt>
                <c:pt idx="571">
                  <c:v>959.62699999999938</c:v>
                </c:pt>
                <c:pt idx="572">
                  <c:v>961.06599999999946</c:v>
                </c:pt>
                <c:pt idx="573">
                  <c:v>962.505</c:v>
                </c:pt>
                <c:pt idx="574">
                  <c:v>963.94299999999885</c:v>
                </c:pt>
                <c:pt idx="575">
                  <c:v>965.38099999999997</c:v>
                </c:pt>
                <c:pt idx="576">
                  <c:v>966.81899999999996</c:v>
                </c:pt>
                <c:pt idx="577">
                  <c:v>968.25699999999949</c:v>
                </c:pt>
                <c:pt idx="578">
                  <c:v>969.69400000000053</c:v>
                </c:pt>
                <c:pt idx="579">
                  <c:v>971.13099999999997</c:v>
                </c:pt>
                <c:pt idx="580">
                  <c:v>972.56799999999885</c:v>
                </c:pt>
                <c:pt idx="581">
                  <c:v>974.00400000000002</c:v>
                </c:pt>
                <c:pt idx="582">
                  <c:v>975.43999999999949</c:v>
                </c:pt>
                <c:pt idx="583">
                  <c:v>976.87599999999998</c:v>
                </c:pt>
                <c:pt idx="584">
                  <c:v>978.31199999999899</c:v>
                </c:pt>
                <c:pt idx="585">
                  <c:v>979.74699999999996</c:v>
                </c:pt>
                <c:pt idx="586">
                  <c:v>981.18200000000002</c:v>
                </c:pt>
                <c:pt idx="587">
                  <c:v>982.61699999999996</c:v>
                </c:pt>
                <c:pt idx="588">
                  <c:v>984.05099999999948</c:v>
                </c:pt>
                <c:pt idx="589">
                  <c:v>985.48599999999999</c:v>
                </c:pt>
                <c:pt idx="590">
                  <c:v>986.91899999999998</c:v>
                </c:pt>
                <c:pt idx="591">
                  <c:v>988.35299999999825</c:v>
                </c:pt>
                <c:pt idx="592">
                  <c:v>989.78599999999994</c:v>
                </c:pt>
                <c:pt idx="593">
                  <c:v>991.21900000000005</c:v>
                </c:pt>
                <c:pt idx="594">
                  <c:v>992.65199999999948</c:v>
                </c:pt>
                <c:pt idx="595">
                  <c:v>994.08500000000004</c:v>
                </c:pt>
                <c:pt idx="596">
                  <c:v>995.51699999999948</c:v>
                </c:pt>
                <c:pt idx="597">
                  <c:v>996.94899999999996</c:v>
                </c:pt>
                <c:pt idx="598">
                  <c:v>998.38</c:v>
                </c:pt>
                <c:pt idx="599">
                  <c:v>999.81199999999899</c:v>
                </c:pt>
                <c:pt idx="600">
                  <c:v>1001.2430000000005</c:v>
                </c:pt>
                <c:pt idx="601">
                  <c:v>1002.673000000001</c:v>
                </c:pt>
                <c:pt idx="602">
                  <c:v>1004.104</c:v>
                </c:pt>
                <c:pt idx="603">
                  <c:v>1005.534</c:v>
                </c:pt>
                <c:pt idx="604">
                  <c:v>1006.9640000000001</c:v>
                </c:pt>
                <c:pt idx="605">
                  <c:v>1008.394</c:v>
                </c:pt>
                <c:pt idx="606">
                  <c:v>1009.823</c:v>
                </c:pt>
                <c:pt idx="607">
                  <c:v>1011.252</c:v>
                </c:pt>
                <c:pt idx="608">
                  <c:v>1012.681</c:v>
                </c:pt>
                <c:pt idx="609">
                  <c:v>1014.109</c:v>
                </c:pt>
                <c:pt idx="610">
                  <c:v>1015.5369999999994</c:v>
                </c:pt>
                <c:pt idx="611">
                  <c:v>1016.964999999999</c:v>
                </c:pt>
                <c:pt idx="612">
                  <c:v>1018.393</c:v>
                </c:pt>
                <c:pt idx="613">
                  <c:v>1019.8199999999994</c:v>
                </c:pt>
                <c:pt idx="614">
                  <c:v>1021.247</c:v>
                </c:pt>
                <c:pt idx="615">
                  <c:v>1022.6740000000005</c:v>
                </c:pt>
                <c:pt idx="616">
                  <c:v>1024.1009999999999</c:v>
                </c:pt>
                <c:pt idx="617">
                  <c:v>1025.527</c:v>
                </c:pt>
                <c:pt idx="618">
                  <c:v>1026.953</c:v>
                </c:pt>
                <c:pt idx="619">
                  <c:v>1028.3779999999999</c:v>
                </c:pt>
                <c:pt idx="620">
                  <c:v>1029.8039999999999</c:v>
                </c:pt>
                <c:pt idx="621">
                  <c:v>1031.229</c:v>
                </c:pt>
                <c:pt idx="622">
                  <c:v>1032.6539999999998</c:v>
                </c:pt>
                <c:pt idx="623">
                  <c:v>1034.078</c:v>
                </c:pt>
                <c:pt idx="624">
                  <c:v>1035.502</c:v>
                </c:pt>
                <c:pt idx="625">
                  <c:v>1036.9260000000011</c:v>
                </c:pt>
                <c:pt idx="626">
                  <c:v>1038.3499999999999</c:v>
                </c:pt>
                <c:pt idx="627">
                  <c:v>1039.7729999999999</c:v>
                </c:pt>
                <c:pt idx="628">
                  <c:v>1041.1959999999999</c:v>
                </c:pt>
                <c:pt idx="629">
                  <c:v>1042.6189999999999</c:v>
                </c:pt>
                <c:pt idx="630">
                  <c:v>1044.0419999999999</c:v>
                </c:pt>
                <c:pt idx="631">
                  <c:v>1045.4639999999999</c:v>
                </c:pt>
                <c:pt idx="632">
                  <c:v>1046.886</c:v>
                </c:pt>
                <c:pt idx="633">
                  <c:v>1048.308</c:v>
                </c:pt>
                <c:pt idx="634">
                  <c:v>1049.729</c:v>
                </c:pt>
                <c:pt idx="635">
                  <c:v>1051.1499999999999</c:v>
                </c:pt>
                <c:pt idx="636">
                  <c:v>1052.5709999999999</c:v>
                </c:pt>
                <c:pt idx="637">
                  <c:v>1053.992</c:v>
                </c:pt>
                <c:pt idx="638">
                  <c:v>1055.412</c:v>
                </c:pt>
                <c:pt idx="639">
                  <c:v>1056.8319999999999</c:v>
                </c:pt>
                <c:pt idx="640">
                  <c:v>1058.252</c:v>
                </c:pt>
                <c:pt idx="641">
                  <c:v>1059.6709999999998</c:v>
                </c:pt>
                <c:pt idx="642">
                  <c:v>1061.0899999999999</c:v>
                </c:pt>
                <c:pt idx="643">
                  <c:v>1062.509</c:v>
                </c:pt>
                <c:pt idx="644">
                  <c:v>1063.9280000000001</c:v>
                </c:pt>
                <c:pt idx="645">
                  <c:v>1065.346</c:v>
                </c:pt>
                <c:pt idx="646">
                  <c:v>1066.7639999999999</c:v>
                </c:pt>
                <c:pt idx="647">
                  <c:v>1068.1819999999998</c:v>
                </c:pt>
                <c:pt idx="648">
                  <c:v>1069.5989999999999</c:v>
                </c:pt>
                <c:pt idx="649">
                  <c:v>1071.0170000000001</c:v>
                </c:pt>
                <c:pt idx="650">
                  <c:v>1072.433</c:v>
                </c:pt>
                <c:pt idx="651">
                  <c:v>1073.8499999999999</c:v>
                </c:pt>
                <c:pt idx="652">
                  <c:v>1075.2660000000001</c:v>
                </c:pt>
                <c:pt idx="653">
                  <c:v>1076.6829999999998</c:v>
                </c:pt>
                <c:pt idx="654">
                  <c:v>1078.098</c:v>
                </c:pt>
                <c:pt idx="655">
                  <c:v>1079.5139999999999</c:v>
                </c:pt>
                <c:pt idx="656">
                  <c:v>1080.9290000000001</c:v>
                </c:pt>
                <c:pt idx="657">
                  <c:v>1082.3439999999998</c:v>
                </c:pt>
                <c:pt idx="658">
                  <c:v>1083.759</c:v>
                </c:pt>
                <c:pt idx="659">
                  <c:v>1085.1729999999998</c:v>
                </c:pt>
                <c:pt idx="660">
                  <c:v>1086.587</c:v>
                </c:pt>
                <c:pt idx="661">
                  <c:v>1088.001</c:v>
                </c:pt>
                <c:pt idx="662">
                  <c:v>1089.4150000000011</c:v>
                </c:pt>
                <c:pt idx="663">
                  <c:v>1090.828</c:v>
                </c:pt>
                <c:pt idx="664">
                  <c:v>1092.241</c:v>
                </c:pt>
                <c:pt idx="665">
                  <c:v>1093.6539999999998</c:v>
                </c:pt>
                <c:pt idx="666">
                  <c:v>1095.066</c:v>
                </c:pt>
                <c:pt idx="667">
                  <c:v>1096.4780000000001</c:v>
                </c:pt>
                <c:pt idx="668">
                  <c:v>1097.8899999999999</c:v>
                </c:pt>
                <c:pt idx="669">
                  <c:v>1099.3019999999999</c:v>
                </c:pt>
                <c:pt idx="670">
                  <c:v>1100.713</c:v>
                </c:pt>
                <c:pt idx="671">
                  <c:v>1102.1239999999998</c:v>
                </c:pt>
                <c:pt idx="672">
                  <c:v>1103.5350000000001</c:v>
                </c:pt>
                <c:pt idx="673">
                  <c:v>1104.9449999999999</c:v>
                </c:pt>
                <c:pt idx="674">
                  <c:v>1106.355</c:v>
                </c:pt>
                <c:pt idx="675">
                  <c:v>1107.7650000000001</c:v>
                </c:pt>
                <c:pt idx="676">
                  <c:v>1109.175</c:v>
                </c:pt>
                <c:pt idx="677">
                  <c:v>1110.5839999999998</c:v>
                </c:pt>
                <c:pt idx="678">
                  <c:v>1111.9939999999999</c:v>
                </c:pt>
                <c:pt idx="679">
                  <c:v>1113.402</c:v>
                </c:pt>
                <c:pt idx="680">
                  <c:v>1114.8109999999999</c:v>
                </c:pt>
                <c:pt idx="681">
                  <c:v>1116.2190000000001</c:v>
                </c:pt>
                <c:pt idx="682">
                  <c:v>1117.627</c:v>
                </c:pt>
                <c:pt idx="683">
                  <c:v>1119.0350000000001</c:v>
                </c:pt>
                <c:pt idx="684">
                  <c:v>1120.442</c:v>
                </c:pt>
                <c:pt idx="685">
                  <c:v>1121.8489999999999</c:v>
                </c:pt>
                <c:pt idx="686">
                  <c:v>1123.2560000000001</c:v>
                </c:pt>
                <c:pt idx="687">
                  <c:v>1124.6629999999998</c:v>
                </c:pt>
                <c:pt idx="688">
                  <c:v>1126.069</c:v>
                </c:pt>
                <c:pt idx="689">
                  <c:v>1127.4749999999999</c:v>
                </c:pt>
                <c:pt idx="690">
                  <c:v>1128.8809999999999</c:v>
                </c:pt>
                <c:pt idx="691">
                  <c:v>1130.2860000000001</c:v>
                </c:pt>
                <c:pt idx="692">
                  <c:v>1131.6919999999998</c:v>
                </c:pt>
                <c:pt idx="693">
                  <c:v>1133.097</c:v>
                </c:pt>
                <c:pt idx="694">
                  <c:v>1134.501</c:v>
                </c:pt>
                <c:pt idx="695">
                  <c:v>1135.9060000000011</c:v>
                </c:pt>
                <c:pt idx="696">
                  <c:v>1137.31</c:v>
                </c:pt>
                <c:pt idx="697">
                  <c:v>1138.7139999999999</c:v>
                </c:pt>
                <c:pt idx="698">
                  <c:v>1140.117</c:v>
                </c:pt>
                <c:pt idx="699">
                  <c:v>1141.52</c:v>
                </c:pt>
                <c:pt idx="700">
                  <c:v>1142.923</c:v>
                </c:pt>
                <c:pt idx="701">
                  <c:v>1144.326</c:v>
                </c:pt>
                <c:pt idx="702">
                  <c:v>1145.729</c:v>
                </c:pt>
                <c:pt idx="703">
                  <c:v>1147.1309999999999</c:v>
                </c:pt>
                <c:pt idx="704">
                  <c:v>1148.5329999999999</c:v>
                </c:pt>
                <c:pt idx="705">
                  <c:v>1149.934</c:v>
                </c:pt>
                <c:pt idx="706">
                  <c:v>1151.336</c:v>
                </c:pt>
                <c:pt idx="707">
                  <c:v>1152.7370000000001</c:v>
                </c:pt>
                <c:pt idx="708">
                  <c:v>1154.1369999999999</c:v>
                </c:pt>
                <c:pt idx="709">
                  <c:v>1155.538</c:v>
                </c:pt>
                <c:pt idx="710">
                  <c:v>1156.9380000000001</c:v>
                </c:pt>
                <c:pt idx="711">
                  <c:v>1158.338</c:v>
                </c:pt>
                <c:pt idx="712">
                  <c:v>1159.7380000000001</c:v>
                </c:pt>
                <c:pt idx="713">
                  <c:v>1161.1369999999999</c:v>
                </c:pt>
                <c:pt idx="714">
                  <c:v>1162.5360000000001</c:v>
                </c:pt>
                <c:pt idx="715">
                  <c:v>1163.9349999999999</c:v>
                </c:pt>
                <c:pt idx="716">
                  <c:v>1165.3339999999998</c:v>
                </c:pt>
                <c:pt idx="717">
                  <c:v>1166.732</c:v>
                </c:pt>
                <c:pt idx="718">
                  <c:v>1168.1299999999999</c:v>
                </c:pt>
                <c:pt idx="719">
                  <c:v>1169.528</c:v>
                </c:pt>
                <c:pt idx="720">
                  <c:v>1170.9250000000011</c:v>
                </c:pt>
                <c:pt idx="721">
                  <c:v>1172.3229999999999</c:v>
                </c:pt>
                <c:pt idx="722">
                  <c:v>1173.7190000000001</c:v>
                </c:pt>
                <c:pt idx="723">
                  <c:v>1175.116</c:v>
                </c:pt>
                <c:pt idx="724">
                  <c:v>1176.5129999999999</c:v>
                </c:pt>
                <c:pt idx="725">
                  <c:v>1177.9090000000001</c:v>
                </c:pt>
                <c:pt idx="726">
                  <c:v>1179.3039999999999</c:v>
                </c:pt>
                <c:pt idx="727">
                  <c:v>1180.7</c:v>
                </c:pt>
                <c:pt idx="728">
                  <c:v>1182.095</c:v>
                </c:pt>
                <c:pt idx="729">
                  <c:v>1183.49</c:v>
                </c:pt>
                <c:pt idx="730">
                  <c:v>1184.885</c:v>
                </c:pt>
                <c:pt idx="731">
                  <c:v>1186.28</c:v>
                </c:pt>
                <c:pt idx="732">
                  <c:v>1187.6739999999998</c:v>
                </c:pt>
                <c:pt idx="733">
                  <c:v>1189.068</c:v>
                </c:pt>
                <c:pt idx="734">
                  <c:v>1190.461</c:v>
                </c:pt>
                <c:pt idx="735">
                  <c:v>1191.855</c:v>
                </c:pt>
                <c:pt idx="736">
                  <c:v>1193.248</c:v>
                </c:pt>
                <c:pt idx="737">
                  <c:v>1194.6409999999998</c:v>
                </c:pt>
                <c:pt idx="738">
                  <c:v>1196.0329999999999</c:v>
                </c:pt>
                <c:pt idx="739">
                  <c:v>1197.4250000000011</c:v>
                </c:pt>
                <c:pt idx="740">
                  <c:v>1198.817</c:v>
                </c:pt>
                <c:pt idx="741">
                  <c:v>1200.2090000000001</c:v>
                </c:pt>
                <c:pt idx="742">
                  <c:v>1201.6009999999999</c:v>
                </c:pt>
                <c:pt idx="743">
                  <c:v>1202.992</c:v>
                </c:pt>
                <c:pt idx="744">
                  <c:v>1204.3829999999998</c:v>
                </c:pt>
                <c:pt idx="745">
                  <c:v>1205.7729999999999</c:v>
                </c:pt>
                <c:pt idx="746">
                  <c:v>1207.1639999999998</c:v>
                </c:pt>
                <c:pt idx="747">
                  <c:v>1208.5539999999999</c:v>
                </c:pt>
                <c:pt idx="748">
                  <c:v>1209.944</c:v>
                </c:pt>
                <c:pt idx="749">
                  <c:v>1211.3329999999999</c:v>
                </c:pt>
                <c:pt idx="750">
                  <c:v>1212.722</c:v>
                </c:pt>
                <c:pt idx="751">
                  <c:v>1214.1109999999999</c:v>
                </c:pt>
                <c:pt idx="752">
                  <c:v>1215.5</c:v>
                </c:pt>
                <c:pt idx="753">
                  <c:v>1216.8889999999999</c:v>
                </c:pt>
                <c:pt idx="754">
                  <c:v>1218.277</c:v>
                </c:pt>
                <c:pt idx="755">
                  <c:v>1219.665</c:v>
                </c:pt>
                <c:pt idx="756">
                  <c:v>1221.0519999999999</c:v>
                </c:pt>
                <c:pt idx="757">
                  <c:v>1222.44</c:v>
                </c:pt>
                <c:pt idx="758">
                  <c:v>1223.827</c:v>
                </c:pt>
                <c:pt idx="759">
                  <c:v>1225.2139999999999</c:v>
                </c:pt>
                <c:pt idx="760">
                  <c:v>1226.5999999999999</c:v>
                </c:pt>
                <c:pt idx="761">
                  <c:v>1227.9860000000001</c:v>
                </c:pt>
                <c:pt idx="762">
                  <c:v>1229.3719999999998</c:v>
                </c:pt>
                <c:pt idx="763">
                  <c:v>1230.758</c:v>
                </c:pt>
                <c:pt idx="764">
                  <c:v>1232.1439999999998</c:v>
                </c:pt>
                <c:pt idx="765">
                  <c:v>1233.529</c:v>
                </c:pt>
                <c:pt idx="766">
                  <c:v>1234.914</c:v>
                </c:pt>
                <c:pt idx="767">
                  <c:v>1236.298</c:v>
                </c:pt>
                <c:pt idx="768">
                  <c:v>1237.6829999999998</c:v>
                </c:pt>
                <c:pt idx="769">
                  <c:v>1239.067</c:v>
                </c:pt>
                <c:pt idx="770">
                  <c:v>1240.451</c:v>
                </c:pt>
                <c:pt idx="771">
                  <c:v>1241.8339999999998</c:v>
                </c:pt>
                <c:pt idx="772">
                  <c:v>1243.2180000000001</c:v>
                </c:pt>
                <c:pt idx="773">
                  <c:v>1244.6009999999999</c:v>
                </c:pt>
                <c:pt idx="774">
                  <c:v>1245.9829999999999</c:v>
                </c:pt>
                <c:pt idx="775">
                  <c:v>1247.366</c:v>
                </c:pt>
                <c:pt idx="776">
                  <c:v>1248.748</c:v>
                </c:pt>
                <c:pt idx="777">
                  <c:v>1250.1299999999999</c:v>
                </c:pt>
                <c:pt idx="778">
                  <c:v>1251.5119999999999</c:v>
                </c:pt>
                <c:pt idx="779">
                  <c:v>1252.8929999999998</c:v>
                </c:pt>
                <c:pt idx="780">
                  <c:v>1254.2739999999999</c:v>
                </c:pt>
                <c:pt idx="781">
                  <c:v>1255.655</c:v>
                </c:pt>
                <c:pt idx="782">
                  <c:v>1257.0360000000001</c:v>
                </c:pt>
                <c:pt idx="783">
                  <c:v>1258.4160000000011</c:v>
                </c:pt>
                <c:pt idx="784">
                  <c:v>1259.796</c:v>
                </c:pt>
                <c:pt idx="785">
                  <c:v>1261.1759999999999</c:v>
                </c:pt>
                <c:pt idx="786">
                  <c:v>1262.5550000000001</c:v>
                </c:pt>
                <c:pt idx="787">
                  <c:v>1263.9349999999999</c:v>
                </c:pt>
                <c:pt idx="788">
                  <c:v>1265.3129999999999</c:v>
                </c:pt>
                <c:pt idx="789">
                  <c:v>1266.6919999999998</c:v>
                </c:pt>
                <c:pt idx="790">
                  <c:v>1268.0709999999999</c:v>
                </c:pt>
                <c:pt idx="791">
                  <c:v>1269.4490000000001</c:v>
                </c:pt>
                <c:pt idx="792">
                  <c:v>1270.827</c:v>
                </c:pt>
                <c:pt idx="793">
                  <c:v>1272.204</c:v>
                </c:pt>
                <c:pt idx="794">
                  <c:v>1273.5819999999999</c:v>
                </c:pt>
                <c:pt idx="795">
                  <c:v>1274.9590000000001</c:v>
                </c:pt>
                <c:pt idx="796">
                  <c:v>1276.336</c:v>
                </c:pt>
                <c:pt idx="797">
                  <c:v>1277.712</c:v>
                </c:pt>
                <c:pt idx="798">
                  <c:v>1279.088</c:v>
                </c:pt>
                <c:pt idx="799">
                  <c:v>1280.4639999999999</c:v>
                </c:pt>
                <c:pt idx="800">
                  <c:v>1281.8399999999999</c:v>
                </c:pt>
                <c:pt idx="801">
                  <c:v>1283.2160000000001</c:v>
                </c:pt>
                <c:pt idx="802">
                  <c:v>1284.5909999999999</c:v>
                </c:pt>
                <c:pt idx="803">
                  <c:v>1285.9660000000001</c:v>
                </c:pt>
                <c:pt idx="804">
                  <c:v>1287.3399999999999</c:v>
                </c:pt>
                <c:pt idx="805">
                  <c:v>1288.7149999999999</c:v>
                </c:pt>
                <c:pt idx="806">
                  <c:v>1290.0889999999999</c:v>
                </c:pt>
                <c:pt idx="807">
                  <c:v>1291.463</c:v>
                </c:pt>
                <c:pt idx="808">
                  <c:v>1292.836</c:v>
                </c:pt>
                <c:pt idx="809">
                  <c:v>1294.21</c:v>
                </c:pt>
                <c:pt idx="810">
                  <c:v>1295.5829999999999</c:v>
                </c:pt>
                <c:pt idx="811">
                  <c:v>1296.9560000000001</c:v>
                </c:pt>
                <c:pt idx="812">
                  <c:v>1298.328</c:v>
                </c:pt>
                <c:pt idx="813">
                  <c:v>1299.7</c:v>
                </c:pt>
                <c:pt idx="814">
                  <c:v>1301.0719999999999</c:v>
                </c:pt>
                <c:pt idx="815">
                  <c:v>1302.444</c:v>
                </c:pt>
                <c:pt idx="816">
                  <c:v>1303.816</c:v>
                </c:pt>
                <c:pt idx="817">
                  <c:v>1305.1869999999999</c:v>
                </c:pt>
                <c:pt idx="818">
                  <c:v>1306.558</c:v>
                </c:pt>
                <c:pt idx="819">
                  <c:v>1307.9280000000001</c:v>
                </c:pt>
                <c:pt idx="820">
                  <c:v>1309.299</c:v>
                </c:pt>
                <c:pt idx="821">
                  <c:v>1310.6689999999999</c:v>
                </c:pt>
                <c:pt idx="822">
                  <c:v>1312.039</c:v>
                </c:pt>
                <c:pt idx="823">
                  <c:v>1313.4080000000001</c:v>
                </c:pt>
                <c:pt idx="824">
                  <c:v>1314.778</c:v>
                </c:pt>
                <c:pt idx="825">
                  <c:v>1316.1469999999999</c:v>
                </c:pt>
                <c:pt idx="826">
                  <c:v>1317.5150000000001</c:v>
                </c:pt>
                <c:pt idx="827">
                  <c:v>1318.8839999999998</c:v>
                </c:pt>
                <c:pt idx="828">
                  <c:v>1320.252</c:v>
                </c:pt>
                <c:pt idx="829">
                  <c:v>1321.62</c:v>
                </c:pt>
                <c:pt idx="830">
                  <c:v>1322.9880000000001</c:v>
                </c:pt>
                <c:pt idx="831">
                  <c:v>1324.355</c:v>
                </c:pt>
                <c:pt idx="832">
                  <c:v>1325.722</c:v>
                </c:pt>
                <c:pt idx="833">
                  <c:v>1327.0889999999999</c:v>
                </c:pt>
                <c:pt idx="834">
                  <c:v>1328.4560000000001</c:v>
                </c:pt>
                <c:pt idx="835">
                  <c:v>1329.8219999999999</c:v>
                </c:pt>
                <c:pt idx="836">
                  <c:v>1331.1879999999999</c:v>
                </c:pt>
                <c:pt idx="837">
                  <c:v>1332.5539999999999</c:v>
                </c:pt>
                <c:pt idx="838">
                  <c:v>1333.92</c:v>
                </c:pt>
                <c:pt idx="839">
                  <c:v>1335.2850000000001</c:v>
                </c:pt>
                <c:pt idx="840">
                  <c:v>1336.6499999999999</c:v>
                </c:pt>
                <c:pt idx="841">
                  <c:v>1338.0150000000001</c:v>
                </c:pt>
                <c:pt idx="842">
                  <c:v>1339.3799999999999</c:v>
                </c:pt>
                <c:pt idx="843">
                  <c:v>1340.7439999999999</c:v>
                </c:pt>
                <c:pt idx="844">
                  <c:v>1342.1079999999999</c:v>
                </c:pt>
                <c:pt idx="845">
                  <c:v>1343.472</c:v>
                </c:pt>
                <c:pt idx="846">
                  <c:v>1344.835</c:v>
                </c:pt>
                <c:pt idx="847">
                  <c:v>1346.1979999999999</c:v>
                </c:pt>
                <c:pt idx="848">
                  <c:v>1347.5609999999999</c:v>
                </c:pt>
                <c:pt idx="849">
                  <c:v>1348.924</c:v>
                </c:pt>
                <c:pt idx="850">
                  <c:v>1350.2860000000001</c:v>
                </c:pt>
                <c:pt idx="851">
                  <c:v>1351.6479999999999</c:v>
                </c:pt>
                <c:pt idx="852">
                  <c:v>1353.01</c:v>
                </c:pt>
                <c:pt idx="853">
                  <c:v>1354.3719999999998</c:v>
                </c:pt>
                <c:pt idx="854">
                  <c:v>1355.7329999999999</c:v>
                </c:pt>
                <c:pt idx="855">
                  <c:v>1357.0939999999998</c:v>
                </c:pt>
                <c:pt idx="856">
                  <c:v>1358.4549999999999</c:v>
                </c:pt>
                <c:pt idx="857">
                  <c:v>1359.816</c:v>
                </c:pt>
                <c:pt idx="858">
                  <c:v>1361.1759999999999</c:v>
                </c:pt>
                <c:pt idx="859">
                  <c:v>1362.5360000000001</c:v>
                </c:pt>
                <c:pt idx="860">
                  <c:v>1363.896</c:v>
                </c:pt>
                <c:pt idx="861">
                  <c:v>1365.2550000000001</c:v>
                </c:pt>
                <c:pt idx="862">
                  <c:v>1366.6139999999998</c:v>
                </c:pt>
                <c:pt idx="863">
                  <c:v>1367.973</c:v>
                </c:pt>
                <c:pt idx="864">
                  <c:v>1369.3319999999999</c:v>
                </c:pt>
                <c:pt idx="865">
                  <c:v>1370.6909999999998</c:v>
                </c:pt>
                <c:pt idx="866">
                  <c:v>1372.049</c:v>
                </c:pt>
                <c:pt idx="867">
                  <c:v>1373.4070000000011</c:v>
                </c:pt>
                <c:pt idx="868">
                  <c:v>1374.7639999999999</c:v>
                </c:pt>
                <c:pt idx="869">
                  <c:v>1376.1219999999998</c:v>
                </c:pt>
                <c:pt idx="870">
                  <c:v>1377.479</c:v>
                </c:pt>
                <c:pt idx="871">
                  <c:v>1378.836</c:v>
                </c:pt>
                <c:pt idx="872">
                  <c:v>1380.1919999999998</c:v>
                </c:pt>
                <c:pt idx="873">
                  <c:v>1381.548</c:v>
                </c:pt>
                <c:pt idx="874">
                  <c:v>1382.9050000000011</c:v>
                </c:pt>
                <c:pt idx="875">
                  <c:v>1384.26</c:v>
                </c:pt>
                <c:pt idx="876">
                  <c:v>1385.616</c:v>
                </c:pt>
                <c:pt idx="877">
                  <c:v>1386.971</c:v>
                </c:pt>
                <c:pt idx="878">
                  <c:v>1388.326</c:v>
                </c:pt>
                <c:pt idx="879">
                  <c:v>1389.6809999999998</c:v>
                </c:pt>
                <c:pt idx="880">
                  <c:v>1391.0350000000001</c:v>
                </c:pt>
                <c:pt idx="881">
                  <c:v>1392.3899999999999</c:v>
                </c:pt>
                <c:pt idx="882">
                  <c:v>1393.7439999999999</c:v>
                </c:pt>
                <c:pt idx="883">
                  <c:v>1395.097</c:v>
                </c:pt>
                <c:pt idx="884">
                  <c:v>1396.451</c:v>
                </c:pt>
                <c:pt idx="885">
                  <c:v>1397.8039999999999</c:v>
                </c:pt>
                <c:pt idx="886">
                  <c:v>1399.1569999999999</c:v>
                </c:pt>
                <c:pt idx="887">
                  <c:v>1400.509</c:v>
                </c:pt>
                <c:pt idx="888">
                  <c:v>1401.8619999999999</c:v>
                </c:pt>
                <c:pt idx="889">
                  <c:v>1403.2139999999999</c:v>
                </c:pt>
                <c:pt idx="890">
                  <c:v>1404.566</c:v>
                </c:pt>
                <c:pt idx="891">
                  <c:v>1405.9170000000001</c:v>
                </c:pt>
                <c:pt idx="892">
                  <c:v>1407.269</c:v>
                </c:pt>
                <c:pt idx="893">
                  <c:v>1408.62</c:v>
                </c:pt>
                <c:pt idx="894">
                  <c:v>1409.971</c:v>
                </c:pt>
                <c:pt idx="895">
                  <c:v>1411.3209999999999</c:v>
                </c:pt>
                <c:pt idx="896">
                  <c:v>1412.6719999999998</c:v>
                </c:pt>
                <c:pt idx="897">
                  <c:v>1414.0219999999999</c:v>
                </c:pt>
                <c:pt idx="898">
                  <c:v>1415.3709999999999</c:v>
                </c:pt>
                <c:pt idx="899">
                  <c:v>1416.721</c:v>
                </c:pt>
                <c:pt idx="900">
                  <c:v>1418.07</c:v>
                </c:pt>
                <c:pt idx="901">
                  <c:v>1419.4190000000001</c:v>
                </c:pt>
                <c:pt idx="902">
                  <c:v>1420.768</c:v>
                </c:pt>
                <c:pt idx="903">
                  <c:v>1422.116</c:v>
                </c:pt>
                <c:pt idx="904">
                  <c:v>1423.4639999999999</c:v>
                </c:pt>
                <c:pt idx="905">
                  <c:v>1424.8119999999999</c:v>
                </c:pt>
                <c:pt idx="906">
                  <c:v>1426.1599999999999</c:v>
                </c:pt>
                <c:pt idx="907">
                  <c:v>1427.5070000000001</c:v>
                </c:pt>
                <c:pt idx="908">
                  <c:v>1428.855</c:v>
                </c:pt>
                <c:pt idx="909">
                  <c:v>1430.202</c:v>
                </c:pt>
                <c:pt idx="910">
                  <c:v>1431.548</c:v>
                </c:pt>
                <c:pt idx="911">
                  <c:v>1432.895</c:v>
                </c:pt>
                <c:pt idx="912">
                  <c:v>1434.241</c:v>
                </c:pt>
                <c:pt idx="913">
                  <c:v>1435.587</c:v>
                </c:pt>
                <c:pt idx="914">
                  <c:v>1436.932</c:v>
                </c:pt>
                <c:pt idx="915">
                  <c:v>1438.277</c:v>
                </c:pt>
                <c:pt idx="916">
                  <c:v>1439.6229999999998</c:v>
                </c:pt>
                <c:pt idx="917">
                  <c:v>1440.9670000000001</c:v>
                </c:pt>
                <c:pt idx="918">
                  <c:v>1442.3119999999999</c:v>
                </c:pt>
                <c:pt idx="919">
                  <c:v>1443.6559999999999</c:v>
                </c:pt>
                <c:pt idx="920">
                  <c:v>1445</c:v>
                </c:pt>
                <c:pt idx="921">
                  <c:v>1446.3439999999998</c:v>
                </c:pt>
                <c:pt idx="922">
                  <c:v>1447.6879999999999</c:v>
                </c:pt>
                <c:pt idx="923">
                  <c:v>1449.0309999999999</c:v>
                </c:pt>
                <c:pt idx="924">
                  <c:v>1450.3739999999998</c:v>
                </c:pt>
                <c:pt idx="925">
                  <c:v>1451.7160000000001</c:v>
                </c:pt>
                <c:pt idx="926">
                  <c:v>1453.059</c:v>
                </c:pt>
                <c:pt idx="927">
                  <c:v>1454.4010000000001</c:v>
                </c:pt>
                <c:pt idx="928">
                  <c:v>1455.7429999999999</c:v>
                </c:pt>
                <c:pt idx="929">
                  <c:v>1457.085</c:v>
                </c:pt>
                <c:pt idx="930">
                  <c:v>1458.4260000000011</c:v>
                </c:pt>
                <c:pt idx="931">
                  <c:v>1459.7670000000001</c:v>
                </c:pt>
                <c:pt idx="932">
                  <c:v>1461.1079999999999</c:v>
                </c:pt>
                <c:pt idx="933">
                  <c:v>1462.4490000000001</c:v>
                </c:pt>
                <c:pt idx="934">
                  <c:v>1463.789</c:v>
                </c:pt>
                <c:pt idx="935">
                  <c:v>1465.1299999999999</c:v>
                </c:pt>
                <c:pt idx="936">
                  <c:v>1466.4690000000001</c:v>
                </c:pt>
                <c:pt idx="937">
                  <c:v>1467.809</c:v>
                </c:pt>
                <c:pt idx="938">
                  <c:v>1469.1479999999999</c:v>
                </c:pt>
                <c:pt idx="939">
                  <c:v>1470.4880000000001</c:v>
                </c:pt>
                <c:pt idx="940">
                  <c:v>1471.826</c:v>
                </c:pt>
                <c:pt idx="941">
                  <c:v>1473.165</c:v>
                </c:pt>
                <c:pt idx="942">
                  <c:v>1474.5029999999999</c:v>
                </c:pt>
                <c:pt idx="943">
                  <c:v>1475.8409999999999</c:v>
                </c:pt>
                <c:pt idx="944">
                  <c:v>1477.1789999999999</c:v>
                </c:pt>
                <c:pt idx="945">
                  <c:v>1478.5170000000001</c:v>
                </c:pt>
                <c:pt idx="946">
                  <c:v>1479.8539999999998</c:v>
                </c:pt>
                <c:pt idx="947">
                  <c:v>1481.1909999999998</c:v>
                </c:pt>
                <c:pt idx="948">
                  <c:v>1482.528</c:v>
                </c:pt>
                <c:pt idx="949">
                  <c:v>1483.865</c:v>
                </c:pt>
                <c:pt idx="950">
                  <c:v>1485.201</c:v>
                </c:pt>
                <c:pt idx="951">
                  <c:v>1486.537</c:v>
                </c:pt>
                <c:pt idx="952">
                  <c:v>1487.8729999999998</c:v>
                </c:pt>
                <c:pt idx="953">
                  <c:v>1489.2080000000001</c:v>
                </c:pt>
                <c:pt idx="954">
                  <c:v>1490.5429999999999</c:v>
                </c:pt>
                <c:pt idx="955">
                  <c:v>1491.8779999999999</c:v>
                </c:pt>
                <c:pt idx="956">
                  <c:v>1493.213</c:v>
                </c:pt>
                <c:pt idx="957">
                  <c:v>1494.547</c:v>
                </c:pt>
                <c:pt idx="958">
                  <c:v>1495.8819999999998</c:v>
                </c:pt>
                <c:pt idx="959">
                  <c:v>1497.2160000000001</c:v>
                </c:pt>
                <c:pt idx="960">
                  <c:v>1498.549</c:v>
                </c:pt>
                <c:pt idx="961">
                  <c:v>1499.8829999999998</c:v>
                </c:pt>
                <c:pt idx="962">
                  <c:v>1501.2160000000001</c:v>
                </c:pt>
                <c:pt idx="963">
                  <c:v>1502.549</c:v>
                </c:pt>
                <c:pt idx="964">
                  <c:v>1503.8819999999998</c:v>
                </c:pt>
                <c:pt idx="965">
                  <c:v>1505.2139999999999</c:v>
                </c:pt>
                <c:pt idx="966">
                  <c:v>1506.546</c:v>
                </c:pt>
                <c:pt idx="967">
                  <c:v>1507.8779999999999</c:v>
                </c:pt>
                <c:pt idx="968">
                  <c:v>1509.21</c:v>
                </c:pt>
                <c:pt idx="969">
                  <c:v>1510.5409999999999</c:v>
                </c:pt>
                <c:pt idx="970">
                  <c:v>1511.8719999999998</c:v>
                </c:pt>
                <c:pt idx="971">
                  <c:v>1513.203</c:v>
                </c:pt>
                <c:pt idx="972">
                  <c:v>1514.5339999999999</c:v>
                </c:pt>
                <c:pt idx="973">
                  <c:v>1515.8639999999998</c:v>
                </c:pt>
                <c:pt idx="974">
                  <c:v>1517.1939999999977</c:v>
                </c:pt>
                <c:pt idx="975">
                  <c:v>1518.5239999999999</c:v>
                </c:pt>
                <c:pt idx="976">
                  <c:v>1519.8539999999998</c:v>
                </c:pt>
                <c:pt idx="977">
                  <c:v>1521.1829999999998</c:v>
                </c:pt>
                <c:pt idx="978">
                  <c:v>1522.5119999999999</c:v>
                </c:pt>
                <c:pt idx="979">
                  <c:v>1523.8409999999999</c:v>
                </c:pt>
                <c:pt idx="980">
                  <c:v>1525.1689999999999</c:v>
                </c:pt>
                <c:pt idx="981">
                  <c:v>1526.498</c:v>
                </c:pt>
                <c:pt idx="982">
                  <c:v>1527.826</c:v>
                </c:pt>
                <c:pt idx="983">
                  <c:v>1529.1539999999998</c:v>
                </c:pt>
                <c:pt idx="984">
                  <c:v>1530.481</c:v>
                </c:pt>
                <c:pt idx="985">
                  <c:v>1531.809</c:v>
                </c:pt>
                <c:pt idx="986">
                  <c:v>1533.136</c:v>
                </c:pt>
                <c:pt idx="987">
                  <c:v>1534.462</c:v>
                </c:pt>
                <c:pt idx="988">
                  <c:v>1535.789</c:v>
                </c:pt>
                <c:pt idx="989">
                  <c:v>1537.115</c:v>
                </c:pt>
                <c:pt idx="990">
                  <c:v>1538.441</c:v>
                </c:pt>
                <c:pt idx="991">
                  <c:v>1539.7670000000001</c:v>
                </c:pt>
                <c:pt idx="992">
                  <c:v>1541.0919999999999</c:v>
                </c:pt>
                <c:pt idx="993">
                  <c:v>1542.4180000000001</c:v>
                </c:pt>
                <c:pt idx="994">
                  <c:v>1543.7429999999999</c:v>
                </c:pt>
                <c:pt idx="995">
                  <c:v>1545.067</c:v>
                </c:pt>
                <c:pt idx="996">
                  <c:v>1546.3919999999998</c:v>
                </c:pt>
                <c:pt idx="997">
                  <c:v>1547.7160000000001</c:v>
                </c:pt>
                <c:pt idx="998">
                  <c:v>1549.04</c:v>
                </c:pt>
                <c:pt idx="999">
                  <c:v>1550.3639999999998</c:v>
                </c:pt>
                <c:pt idx="1000">
                  <c:v>1551.6869999999999</c:v>
                </c:pt>
                <c:pt idx="1001">
                  <c:v>1553.011</c:v>
                </c:pt>
                <c:pt idx="1002">
                  <c:v>1554.3339999999998</c:v>
                </c:pt>
                <c:pt idx="1003">
                  <c:v>1555.6559999999999</c:v>
                </c:pt>
                <c:pt idx="1004">
                  <c:v>1556.979</c:v>
                </c:pt>
                <c:pt idx="1005">
                  <c:v>1558.3009999999999</c:v>
                </c:pt>
                <c:pt idx="1006">
                  <c:v>1559.6229999999998</c:v>
                </c:pt>
                <c:pt idx="1007">
                  <c:v>1560.9449999999999</c:v>
                </c:pt>
                <c:pt idx="1008">
                  <c:v>1562.2660000000001</c:v>
                </c:pt>
                <c:pt idx="1009">
                  <c:v>1563.587</c:v>
                </c:pt>
                <c:pt idx="1010">
                  <c:v>1564.9080000000001</c:v>
                </c:pt>
                <c:pt idx="1011">
                  <c:v>1566.229</c:v>
                </c:pt>
                <c:pt idx="1012">
                  <c:v>1567.549</c:v>
                </c:pt>
                <c:pt idx="1013">
                  <c:v>1568.87</c:v>
                </c:pt>
                <c:pt idx="1014">
                  <c:v>1570.1889999999999</c:v>
                </c:pt>
                <c:pt idx="1015">
                  <c:v>1571.509</c:v>
                </c:pt>
                <c:pt idx="1016">
                  <c:v>1572.829</c:v>
                </c:pt>
                <c:pt idx="1017">
                  <c:v>1574.1479999999999</c:v>
                </c:pt>
                <c:pt idx="1018">
                  <c:v>1575.4670000000001</c:v>
                </c:pt>
                <c:pt idx="1019">
                  <c:v>1576.7850000000001</c:v>
                </c:pt>
                <c:pt idx="1020">
                  <c:v>1578.1039999999998</c:v>
                </c:pt>
                <c:pt idx="1021">
                  <c:v>1579.422</c:v>
                </c:pt>
                <c:pt idx="1022">
                  <c:v>1580.74</c:v>
                </c:pt>
                <c:pt idx="1023">
                  <c:v>1582.057</c:v>
                </c:pt>
                <c:pt idx="1024">
                  <c:v>1583.375</c:v>
                </c:pt>
                <c:pt idx="1025">
                  <c:v>1584.6919999999998</c:v>
                </c:pt>
                <c:pt idx="1026">
                  <c:v>1586.009</c:v>
                </c:pt>
                <c:pt idx="1027">
                  <c:v>1587.326</c:v>
                </c:pt>
                <c:pt idx="1028">
                  <c:v>1588.6419999999998</c:v>
                </c:pt>
                <c:pt idx="1029">
                  <c:v>1589.9580000000001</c:v>
                </c:pt>
                <c:pt idx="1030">
                  <c:v>1591.2739999999999</c:v>
                </c:pt>
                <c:pt idx="1031">
                  <c:v>1592.59</c:v>
                </c:pt>
                <c:pt idx="1032">
                  <c:v>1593.9050000000011</c:v>
                </c:pt>
                <c:pt idx="1033">
                  <c:v>1595.22</c:v>
                </c:pt>
                <c:pt idx="1034">
                  <c:v>1596.5350000000001</c:v>
                </c:pt>
                <c:pt idx="1035">
                  <c:v>1597.85</c:v>
                </c:pt>
                <c:pt idx="1036">
                  <c:v>1599.1639999999998</c:v>
                </c:pt>
                <c:pt idx="1037">
                  <c:v>1600.4780000000001</c:v>
                </c:pt>
                <c:pt idx="1038">
                  <c:v>1601.7919999999999</c:v>
                </c:pt>
                <c:pt idx="1039">
                  <c:v>1603.106</c:v>
                </c:pt>
                <c:pt idx="1040">
                  <c:v>1604.4190000000001</c:v>
                </c:pt>
                <c:pt idx="1041">
                  <c:v>1605.732</c:v>
                </c:pt>
                <c:pt idx="1042">
                  <c:v>1607.0450000000001</c:v>
                </c:pt>
                <c:pt idx="1043">
                  <c:v>1608.3579999999999</c:v>
                </c:pt>
                <c:pt idx="1044">
                  <c:v>1609.6699999999998</c:v>
                </c:pt>
                <c:pt idx="1045">
                  <c:v>1610.982</c:v>
                </c:pt>
                <c:pt idx="1046">
                  <c:v>1612.2939999999999</c:v>
                </c:pt>
                <c:pt idx="1047">
                  <c:v>1613.606</c:v>
                </c:pt>
                <c:pt idx="1048">
                  <c:v>1614.9170000000001</c:v>
                </c:pt>
                <c:pt idx="1049">
                  <c:v>1616.2280000000001</c:v>
                </c:pt>
                <c:pt idx="1050">
                  <c:v>1617.539</c:v>
                </c:pt>
                <c:pt idx="1051">
                  <c:v>1618.8489999999999</c:v>
                </c:pt>
                <c:pt idx="1052">
                  <c:v>1620.1599999999999</c:v>
                </c:pt>
                <c:pt idx="1053">
                  <c:v>1621.47</c:v>
                </c:pt>
                <c:pt idx="1054">
                  <c:v>1622.78</c:v>
                </c:pt>
                <c:pt idx="1055">
                  <c:v>1624.0889999999999</c:v>
                </c:pt>
                <c:pt idx="1056">
                  <c:v>1625.3989999999999</c:v>
                </c:pt>
                <c:pt idx="1057">
                  <c:v>1626.7080000000001</c:v>
                </c:pt>
                <c:pt idx="1058">
                  <c:v>1628.0170000000001</c:v>
                </c:pt>
                <c:pt idx="1059">
                  <c:v>1629.325</c:v>
                </c:pt>
                <c:pt idx="1060">
                  <c:v>1630.6339999999998</c:v>
                </c:pt>
                <c:pt idx="1061">
                  <c:v>1631.942</c:v>
                </c:pt>
                <c:pt idx="1062">
                  <c:v>1633.25</c:v>
                </c:pt>
                <c:pt idx="1063">
                  <c:v>1634.557</c:v>
                </c:pt>
                <c:pt idx="1064">
                  <c:v>1635.865</c:v>
                </c:pt>
                <c:pt idx="1065">
                  <c:v>1637.1719999999998</c:v>
                </c:pt>
                <c:pt idx="1066">
                  <c:v>1638.479</c:v>
                </c:pt>
                <c:pt idx="1067">
                  <c:v>1639.7850000000001</c:v>
                </c:pt>
                <c:pt idx="1068">
                  <c:v>1641.0919999999999</c:v>
                </c:pt>
                <c:pt idx="1069">
                  <c:v>1642.3979999999999</c:v>
                </c:pt>
                <c:pt idx="1070">
                  <c:v>1643.704</c:v>
                </c:pt>
                <c:pt idx="1071">
                  <c:v>1645.009</c:v>
                </c:pt>
                <c:pt idx="1072">
                  <c:v>1646.3150000000001</c:v>
                </c:pt>
                <c:pt idx="1073">
                  <c:v>1647.62</c:v>
                </c:pt>
                <c:pt idx="1074">
                  <c:v>1648.9250000000011</c:v>
                </c:pt>
                <c:pt idx="1075">
                  <c:v>1650.229</c:v>
                </c:pt>
                <c:pt idx="1076">
                  <c:v>1651.5329999999999</c:v>
                </c:pt>
                <c:pt idx="1077">
                  <c:v>1652.838</c:v>
                </c:pt>
                <c:pt idx="1078">
                  <c:v>1654.1409999999998</c:v>
                </c:pt>
                <c:pt idx="1079">
                  <c:v>1655.4449999999999</c:v>
                </c:pt>
                <c:pt idx="1080">
                  <c:v>1656.748</c:v>
                </c:pt>
                <c:pt idx="1081">
                  <c:v>1658.0519999999999</c:v>
                </c:pt>
                <c:pt idx="1082">
                  <c:v>1659.3539999999998</c:v>
                </c:pt>
                <c:pt idx="1083">
                  <c:v>1660.6569999999999</c:v>
                </c:pt>
                <c:pt idx="1084">
                  <c:v>1661.9590000000001</c:v>
                </c:pt>
                <c:pt idx="1085">
                  <c:v>1663.2619999999999</c:v>
                </c:pt>
                <c:pt idx="1086">
                  <c:v>1664.5629999999999</c:v>
                </c:pt>
                <c:pt idx="1087">
                  <c:v>1665.865</c:v>
                </c:pt>
                <c:pt idx="1088">
                  <c:v>1667.1669999999999</c:v>
                </c:pt>
                <c:pt idx="1089">
                  <c:v>1668.4680000000001</c:v>
                </c:pt>
                <c:pt idx="1090">
                  <c:v>1669.769</c:v>
                </c:pt>
                <c:pt idx="1091">
                  <c:v>1671.069</c:v>
                </c:pt>
                <c:pt idx="1092">
                  <c:v>1672.37</c:v>
                </c:pt>
                <c:pt idx="1093">
                  <c:v>1673.6699999999998</c:v>
                </c:pt>
                <c:pt idx="1094">
                  <c:v>1674.97</c:v>
                </c:pt>
                <c:pt idx="1095">
                  <c:v>1676.269</c:v>
                </c:pt>
                <c:pt idx="1096">
                  <c:v>1677.569</c:v>
                </c:pt>
                <c:pt idx="1097">
                  <c:v>1678.8679999999999</c:v>
                </c:pt>
                <c:pt idx="1098">
                  <c:v>1680.1669999999999</c:v>
                </c:pt>
                <c:pt idx="1099">
                  <c:v>1681.4649999999999</c:v>
                </c:pt>
                <c:pt idx="1100">
                  <c:v>1682.7639999999999</c:v>
                </c:pt>
                <c:pt idx="1101">
                  <c:v>1684.0619999999999</c:v>
                </c:pt>
                <c:pt idx="1102">
                  <c:v>1685.36</c:v>
                </c:pt>
                <c:pt idx="1103">
                  <c:v>1686.6579999999999</c:v>
                </c:pt>
                <c:pt idx="1104">
                  <c:v>1687.9549999999999</c:v>
                </c:pt>
                <c:pt idx="1105">
                  <c:v>1689.252</c:v>
                </c:pt>
                <c:pt idx="1106">
                  <c:v>1690.549</c:v>
                </c:pt>
                <c:pt idx="1107">
                  <c:v>1691.846</c:v>
                </c:pt>
                <c:pt idx="1108">
                  <c:v>1693.1419999999998</c:v>
                </c:pt>
                <c:pt idx="1109">
                  <c:v>1694.4380000000001</c:v>
                </c:pt>
                <c:pt idx="1110">
                  <c:v>1695.7339999999999</c:v>
                </c:pt>
                <c:pt idx="1111">
                  <c:v>1697.03</c:v>
                </c:pt>
                <c:pt idx="1112">
                  <c:v>1698.326</c:v>
                </c:pt>
                <c:pt idx="1113">
                  <c:v>1699.6209999999999</c:v>
                </c:pt>
                <c:pt idx="1114">
                  <c:v>1700.9160000000011</c:v>
                </c:pt>
                <c:pt idx="1115">
                  <c:v>1702.21</c:v>
                </c:pt>
                <c:pt idx="1116">
                  <c:v>1703.5050000000001</c:v>
                </c:pt>
                <c:pt idx="1117">
                  <c:v>1704.799</c:v>
                </c:pt>
                <c:pt idx="1118">
                  <c:v>1706.0929999999998</c:v>
                </c:pt>
                <c:pt idx="1119">
                  <c:v>1707.3869999999999</c:v>
                </c:pt>
                <c:pt idx="1120">
                  <c:v>1708.6799999999998</c:v>
                </c:pt>
                <c:pt idx="1121">
                  <c:v>1709.9739999999999</c:v>
                </c:pt>
                <c:pt idx="1122">
                  <c:v>1711.2670000000001</c:v>
                </c:pt>
                <c:pt idx="1123">
                  <c:v>1712.559</c:v>
                </c:pt>
                <c:pt idx="1124">
                  <c:v>1713.8519999999999</c:v>
                </c:pt>
                <c:pt idx="1125">
                  <c:v>1715.1439999999998</c:v>
                </c:pt>
                <c:pt idx="1126">
                  <c:v>1716.4360000000001</c:v>
                </c:pt>
                <c:pt idx="1127">
                  <c:v>1717.7280000000001</c:v>
                </c:pt>
                <c:pt idx="1128">
                  <c:v>1719.019</c:v>
                </c:pt>
                <c:pt idx="1129">
                  <c:v>1720.3109999999999</c:v>
                </c:pt>
                <c:pt idx="1130">
                  <c:v>1721.6019999999999</c:v>
                </c:pt>
                <c:pt idx="1131">
                  <c:v>1722.8919999999998</c:v>
                </c:pt>
                <c:pt idx="1132">
                  <c:v>1724.1829999999998</c:v>
                </c:pt>
                <c:pt idx="1133">
                  <c:v>1725.473</c:v>
                </c:pt>
                <c:pt idx="1134">
                  <c:v>1726.7629999999999</c:v>
                </c:pt>
                <c:pt idx="1135">
                  <c:v>1728.0529999999999</c:v>
                </c:pt>
                <c:pt idx="1136">
                  <c:v>1729.3429999999998</c:v>
                </c:pt>
                <c:pt idx="1137">
                  <c:v>1730.6319999999998</c:v>
                </c:pt>
                <c:pt idx="1138">
                  <c:v>1731.921</c:v>
                </c:pt>
                <c:pt idx="1139">
                  <c:v>1733.21</c:v>
                </c:pt>
                <c:pt idx="1140">
                  <c:v>1734.498</c:v>
                </c:pt>
                <c:pt idx="1141">
                  <c:v>1735.787</c:v>
                </c:pt>
                <c:pt idx="1142">
                  <c:v>1737.075</c:v>
                </c:pt>
                <c:pt idx="1143">
                  <c:v>1738.3629999999998</c:v>
                </c:pt>
                <c:pt idx="1144">
                  <c:v>1739.6499999999999</c:v>
                </c:pt>
                <c:pt idx="1145">
                  <c:v>1740.9380000000001</c:v>
                </c:pt>
                <c:pt idx="1146">
                  <c:v>1742.2249999999999</c:v>
                </c:pt>
                <c:pt idx="1147">
                  <c:v>1743.5119999999999</c:v>
                </c:pt>
                <c:pt idx="1148">
                  <c:v>1744.798</c:v>
                </c:pt>
                <c:pt idx="1149">
                  <c:v>1746.085</c:v>
                </c:pt>
                <c:pt idx="1150">
                  <c:v>1747.3709999999999</c:v>
                </c:pt>
                <c:pt idx="1151">
                  <c:v>1748.6569999999999</c:v>
                </c:pt>
                <c:pt idx="1152">
                  <c:v>1749.942</c:v>
                </c:pt>
                <c:pt idx="1153">
                  <c:v>1751.2280000000001</c:v>
                </c:pt>
                <c:pt idx="1154">
                  <c:v>1752.5129999999999</c:v>
                </c:pt>
                <c:pt idx="1155">
                  <c:v>1753.798</c:v>
                </c:pt>
                <c:pt idx="1156">
                  <c:v>1755.0829999999999</c:v>
                </c:pt>
                <c:pt idx="1157">
                  <c:v>1756.367</c:v>
                </c:pt>
                <c:pt idx="1158">
                  <c:v>1757.6509999999998</c:v>
                </c:pt>
                <c:pt idx="1159">
                  <c:v>1758.9349999999999</c:v>
                </c:pt>
                <c:pt idx="1160">
                  <c:v>1760.2190000000001</c:v>
                </c:pt>
                <c:pt idx="1161">
                  <c:v>1761.502</c:v>
                </c:pt>
                <c:pt idx="1162">
                  <c:v>1762.7850000000001</c:v>
                </c:pt>
                <c:pt idx="1163">
                  <c:v>1764.068</c:v>
                </c:pt>
                <c:pt idx="1164">
                  <c:v>1765.3509999999999</c:v>
                </c:pt>
                <c:pt idx="1165">
                  <c:v>1766.6339999999998</c:v>
                </c:pt>
                <c:pt idx="1166">
                  <c:v>1767.9160000000011</c:v>
                </c:pt>
                <c:pt idx="1167">
                  <c:v>1769.1979999999999</c:v>
                </c:pt>
                <c:pt idx="1168">
                  <c:v>1770.48</c:v>
                </c:pt>
                <c:pt idx="1169">
                  <c:v>1771.761</c:v>
                </c:pt>
                <c:pt idx="1170">
                  <c:v>1773.0419999999999</c:v>
                </c:pt>
                <c:pt idx="1171">
                  <c:v>1774.3229999999999</c:v>
                </c:pt>
                <c:pt idx="1172">
                  <c:v>1775.6039999999998</c:v>
                </c:pt>
                <c:pt idx="1173">
                  <c:v>1776.885</c:v>
                </c:pt>
                <c:pt idx="1174">
                  <c:v>1778.165</c:v>
                </c:pt>
                <c:pt idx="1175">
                  <c:v>1779.4449999999999</c:v>
                </c:pt>
                <c:pt idx="1176">
                  <c:v>1780.7249999999999</c:v>
                </c:pt>
                <c:pt idx="1177">
                  <c:v>1782.0050000000001</c:v>
                </c:pt>
                <c:pt idx="1178">
                  <c:v>1783.2839999999999</c:v>
                </c:pt>
                <c:pt idx="1179">
                  <c:v>1784.5629999999999</c:v>
                </c:pt>
                <c:pt idx="1180">
                  <c:v>1785.8419999999999</c:v>
                </c:pt>
                <c:pt idx="1181">
                  <c:v>1787.12</c:v>
                </c:pt>
                <c:pt idx="1182">
                  <c:v>1788.3989999999999</c:v>
                </c:pt>
                <c:pt idx="1183">
                  <c:v>1789.6769999999999</c:v>
                </c:pt>
                <c:pt idx="1184">
                  <c:v>1790.9549999999999</c:v>
                </c:pt>
                <c:pt idx="1185">
                  <c:v>1792.232</c:v>
                </c:pt>
                <c:pt idx="1186">
                  <c:v>1793.51</c:v>
                </c:pt>
                <c:pt idx="1187">
                  <c:v>1794.787</c:v>
                </c:pt>
                <c:pt idx="1188">
                  <c:v>1796.0639999999999</c:v>
                </c:pt>
                <c:pt idx="1189">
                  <c:v>1797.3409999999999</c:v>
                </c:pt>
                <c:pt idx="1190">
                  <c:v>1798.617</c:v>
                </c:pt>
                <c:pt idx="1191">
                  <c:v>1799.8929999999998</c:v>
                </c:pt>
                <c:pt idx="1192">
                  <c:v>1801.1689999999999</c:v>
                </c:pt>
                <c:pt idx="1193">
                  <c:v>1802.4449999999999</c:v>
                </c:pt>
                <c:pt idx="1194">
                  <c:v>1803.72</c:v>
                </c:pt>
                <c:pt idx="1195">
                  <c:v>1804.9960000000001</c:v>
                </c:pt>
                <c:pt idx="1196">
                  <c:v>1806.271</c:v>
                </c:pt>
                <c:pt idx="1197">
                  <c:v>1807.5450000000001</c:v>
                </c:pt>
                <c:pt idx="1198">
                  <c:v>1808.82</c:v>
                </c:pt>
                <c:pt idx="1199">
                  <c:v>1810.0939999999998</c:v>
                </c:pt>
                <c:pt idx="1200">
                  <c:v>1811.3679999999999</c:v>
                </c:pt>
                <c:pt idx="1201">
                  <c:v>1812.6419999999998</c:v>
                </c:pt>
                <c:pt idx="1202">
                  <c:v>1813.9160000000011</c:v>
                </c:pt>
                <c:pt idx="1203">
                  <c:v>1815.1889999999999</c:v>
                </c:pt>
                <c:pt idx="1204">
                  <c:v>1816.462</c:v>
                </c:pt>
                <c:pt idx="1205">
                  <c:v>1817.7349999999999</c:v>
                </c:pt>
                <c:pt idx="1206">
                  <c:v>1819.0070000000001</c:v>
                </c:pt>
                <c:pt idx="1207">
                  <c:v>1820.28</c:v>
                </c:pt>
                <c:pt idx="1208">
                  <c:v>1821.5519999999999</c:v>
                </c:pt>
                <c:pt idx="1209">
                  <c:v>1822.8239999999998</c:v>
                </c:pt>
                <c:pt idx="1210">
                  <c:v>1824.095</c:v>
                </c:pt>
                <c:pt idx="1211">
                  <c:v>1825.367</c:v>
                </c:pt>
                <c:pt idx="1212">
                  <c:v>1826.6379999999999</c:v>
                </c:pt>
                <c:pt idx="1213">
                  <c:v>1827.9090000000001</c:v>
                </c:pt>
                <c:pt idx="1214">
                  <c:v>1829.1789999999999</c:v>
                </c:pt>
                <c:pt idx="1215">
                  <c:v>1830.45</c:v>
                </c:pt>
                <c:pt idx="1216">
                  <c:v>1831.72</c:v>
                </c:pt>
                <c:pt idx="1217">
                  <c:v>1832.99</c:v>
                </c:pt>
                <c:pt idx="1218">
                  <c:v>1834.26</c:v>
                </c:pt>
                <c:pt idx="1219">
                  <c:v>1835.529</c:v>
                </c:pt>
                <c:pt idx="1220">
                  <c:v>1836.798</c:v>
                </c:pt>
                <c:pt idx="1221">
                  <c:v>1838.067</c:v>
                </c:pt>
                <c:pt idx="1222">
                  <c:v>1839.336</c:v>
                </c:pt>
                <c:pt idx="1223">
                  <c:v>1840.605</c:v>
                </c:pt>
                <c:pt idx="1224">
                  <c:v>1841.8729999999998</c:v>
                </c:pt>
                <c:pt idx="1225">
                  <c:v>1843.1409999999998</c:v>
                </c:pt>
                <c:pt idx="1226">
                  <c:v>1844.4090000000001</c:v>
                </c:pt>
                <c:pt idx="1227">
                  <c:v>1845.6759999999999</c:v>
                </c:pt>
                <c:pt idx="1228">
                  <c:v>1846.944</c:v>
                </c:pt>
                <c:pt idx="1229">
                  <c:v>1848.211</c:v>
                </c:pt>
                <c:pt idx="1230">
                  <c:v>1849.4770000000001</c:v>
                </c:pt>
                <c:pt idx="1231">
                  <c:v>1850.7439999999999</c:v>
                </c:pt>
                <c:pt idx="1232">
                  <c:v>1852.01</c:v>
                </c:pt>
                <c:pt idx="1233">
                  <c:v>1853.277</c:v>
                </c:pt>
                <c:pt idx="1234">
                  <c:v>1854.5419999999999</c:v>
                </c:pt>
                <c:pt idx="1235">
                  <c:v>1855.808</c:v>
                </c:pt>
                <c:pt idx="1236">
                  <c:v>1857.0729999999999</c:v>
                </c:pt>
                <c:pt idx="1237">
                  <c:v>1858.3389999999999</c:v>
                </c:pt>
                <c:pt idx="1238">
                  <c:v>1859.6039999999998</c:v>
                </c:pt>
                <c:pt idx="1239">
                  <c:v>1860.8679999999999</c:v>
                </c:pt>
                <c:pt idx="1240">
                  <c:v>1862.1329999999998</c:v>
                </c:pt>
                <c:pt idx="1241">
                  <c:v>1863.3969999999999</c:v>
                </c:pt>
                <c:pt idx="1242">
                  <c:v>1864.6609999999998</c:v>
                </c:pt>
                <c:pt idx="1243">
                  <c:v>1865.9250000000011</c:v>
                </c:pt>
                <c:pt idx="1244">
                  <c:v>1867.1879999999999</c:v>
                </c:pt>
                <c:pt idx="1245">
                  <c:v>1868.451</c:v>
                </c:pt>
                <c:pt idx="1246">
                  <c:v>1869.7139999999999</c:v>
                </c:pt>
                <c:pt idx="1247">
                  <c:v>1870.9770000000001</c:v>
                </c:pt>
                <c:pt idx="1248">
                  <c:v>1872.24</c:v>
                </c:pt>
                <c:pt idx="1249">
                  <c:v>1873.502</c:v>
                </c:pt>
                <c:pt idx="1250">
                  <c:v>1874.7639999999999</c:v>
                </c:pt>
                <c:pt idx="1251">
                  <c:v>1876.0260000000001</c:v>
                </c:pt>
                <c:pt idx="1252">
                  <c:v>1877.288</c:v>
                </c:pt>
                <c:pt idx="1253">
                  <c:v>1878.549</c:v>
                </c:pt>
                <c:pt idx="1254">
                  <c:v>1879.81</c:v>
                </c:pt>
                <c:pt idx="1255">
                  <c:v>1881.0709999999999</c:v>
                </c:pt>
                <c:pt idx="1256">
                  <c:v>1882.3319999999999</c:v>
                </c:pt>
                <c:pt idx="1257">
                  <c:v>1883.5919999999999</c:v>
                </c:pt>
                <c:pt idx="1258">
                  <c:v>1884.8519999999999</c:v>
                </c:pt>
                <c:pt idx="1259">
                  <c:v>1886.1119999999999</c:v>
                </c:pt>
                <c:pt idx="1260">
                  <c:v>1887.3719999999998</c:v>
                </c:pt>
                <c:pt idx="1261">
                  <c:v>1888.6309999999999</c:v>
                </c:pt>
                <c:pt idx="1262">
                  <c:v>1889.8909999999998</c:v>
                </c:pt>
                <c:pt idx="1263">
                  <c:v>1891.1499999999999</c:v>
                </c:pt>
                <c:pt idx="1264">
                  <c:v>1892.4080000000001</c:v>
                </c:pt>
                <c:pt idx="1265">
                  <c:v>1893.6669999999999</c:v>
                </c:pt>
                <c:pt idx="1266">
                  <c:v>1894.9250000000011</c:v>
                </c:pt>
                <c:pt idx="1267">
                  <c:v>1896.1829999999998</c:v>
                </c:pt>
                <c:pt idx="1268">
                  <c:v>1897.441</c:v>
                </c:pt>
                <c:pt idx="1269">
                  <c:v>1898.6989999999998</c:v>
                </c:pt>
                <c:pt idx="1270">
                  <c:v>1899.9560000000001</c:v>
                </c:pt>
                <c:pt idx="1271">
                  <c:v>1901.213</c:v>
                </c:pt>
                <c:pt idx="1272">
                  <c:v>1902.47</c:v>
                </c:pt>
                <c:pt idx="1273">
                  <c:v>1903.7270000000001</c:v>
                </c:pt>
                <c:pt idx="1274">
                  <c:v>1904.9829999999999</c:v>
                </c:pt>
                <c:pt idx="1275">
                  <c:v>1906.239</c:v>
                </c:pt>
                <c:pt idx="1276">
                  <c:v>1907.4949999999999</c:v>
                </c:pt>
                <c:pt idx="1277">
                  <c:v>1908.751</c:v>
                </c:pt>
                <c:pt idx="1278">
                  <c:v>1910.0060000000001</c:v>
                </c:pt>
                <c:pt idx="1279">
                  <c:v>1911.2619999999999</c:v>
                </c:pt>
                <c:pt idx="1280">
                  <c:v>1912.5170000000001</c:v>
                </c:pt>
                <c:pt idx="1281">
                  <c:v>1913.771</c:v>
                </c:pt>
                <c:pt idx="1282">
                  <c:v>1915.0260000000001</c:v>
                </c:pt>
                <c:pt idx="1283">
                  <c:v>1916.28</c:v>
                </c:pt>
                <c:pt idx="1284">
                  <c:v>1917.5339999999999</c:v>
                </c:pt>
                <c:pt idx="1285">
                  <c:v>1918.788</c:v>
                </c:pt>
                <c:pt idx="1286">
                  <c:v>1920.0419999999999</c:v>
                </c:pt>
                <c:pt idx="1287">
                  <c:v>1921.2950000000001</c:v>
                </c:pt>
                <c:pt idx="1288">
                  <c:v>1922.548</c:v>
                </c:pt>
                <c:pt idx="1289">
                  <c:v>1923.8009999999999</c:v>
                </c:pt>
                <c:pt idx="1290">
                  <c:v>1925.0539999999999</c:v>
                </c:pt>
                <c:pt idx="1291">
                  <c:v>1926.306</c:v>
                </c:pt>
                <c:pt idx="1292">
                  <c:v>1927.558</c:v>
                </c:pt>
                <c:pt idx="1293">
                  <c:v>1928.81</c:v>
                </c:pt>
                <c:pt idx="1294">
                  <c:v>1930.0619999999999</c:v>
                </c:pt>
                <c:pt idx="1295">
                  <c:v>1931.3129999999999</c:v>
                </c:pt>
                <c:pt idx="1296">
                  <c:v>1932.5639999999999</c:v>
                </c:pt>
                <c:pt idx="1297">
                  <c:v>1933.8150000000001</c:v>
                </c:pt>
                <c:pt idx="1298">
                  <c:v>1935.066</c:v>
                </c:pt>
                <c:pt idx="1299">
                  <c:v>1936.317</c:v>
                </c:pt>
                <c:pt idx="1300">
                  <c:v>1937.567</c:v>
                </c:pt>
                <c:pt idx="1301">
                  <c:v>1938.817</c:v>
                </c:pt>
                <c:pt idx="1302">
                  <c:v>1940.067</c:v>
                </c:pt>
                <c:pt idx="1303">
                  <c:v>1941.316</c:v>
                </c:pt>
                <c:pt idx="1304">
                  <c:v>1942.566</c:v>
                </c:pt>
                <c:pt idx="1305">
                  <c:v>1943.8150000000001</c:v>
                </c:pt>
                <c:pt idx="1306">
                  <c:v>1945.0639999999999</c:v>
                </c:pt>
                <c:pt idx="1307">
                  <c:v>1946.3119999999999</c:v>
                </c:pt>
                <c:pt idx="1308">
                  <c:v>1947.5609999999999</c:v>
                </c:pt>
                <c:pt idx="1309">
                  <c:v>1948.809</c:v>
                </c:pt>
                <c:pt idx="1310">
                  <c:v>1950.057</c:v>
                </c:pt>
                <c:pt idx="1311">
                  <c:v>1951.3050000000001</c:v>
                </c:pt>
                <c:pt idx="1312">
                  <c:v>1952.5519999999999</c:v>
                </c:pt>
                <c:pt idx="1313">
                  <c:v>1953.799</c:v>
                </c:pt>
                <c:pt idx="1314">
                  <c:v>1955.047</c:v>
                </c:pt>
                <c:pt idx="1315">
                  <c:v>1956.2929999999999</c:v>
                </c:pt>
                <c:pt idx="1316">
                  <c:v>1957.54</c:v>
                </c:pt>
                <c:pt idx="1317">
                  <c:v>1958.7860000000001</c:v>
                </c:pt>
                <c:pt idx="1318">
                  <c:v>1960.0319999999999</c:v>
                </c:pt>
                <c:pt idx="1319">
                  <c:v>1961.278</c:v>
                </c:pt>
                <c:pt idx="1320">
                  <c:v>1962.5239999999999</c:v>
                </c:pt>
                <c:pt idx="1321">
                  <c:v>1963.769</c:v>
                </c:pt>
                <c:pt idx="1322">
                  <c:v>1965.0139999999999</c:v>
                </c:pt>
                <c:pt idx="1323">
                  <c:v>1966.259</c:v>
                </c:pt>
                <c:pt idx="1324">
                  <c:v>1967.5039999999999</c:v>
                </c:pt>
                <c:pt idx="1325">
                  <c:v>1968.748</c:v>
                </c:pt>
                <c:pt idx="1326">
                  <c:v>1969.9929999999999</c:v>
                </c:pt>
                <c:pt idx="1327">
                  <c:v>1971.2370000000001</c:v>
                </c:pt>
                <c:pt idx="1328">
                  <c:v>1972.48</c:v>
                </c:pt>
                <c:pt idx="1329">
                  <c:v>1973.7239999999999</c:v>
                </c:pt>
                <c:pt idx="1330">
                  <c:v>1974.9670000000001</c:v>
                </c:pt>
                <c:pt idx="1331">
                  <c:v>1976.21</c:v>
                </c:pt>
                <c:pt idx="1332">
                  <c:v>1977.453</c:v>
                </c:pt>
                <c:pt idx="1333">
                  <c:v>1978.6959999999999</c:v>
                </c:pt>
                <c:pt idx="1334">
                  <c:v>1979.9380000000001</c:v>
                </c:pt>
                <c:pt idx="1335">
                  <c:v>1981.1799999999998</c:v>
                </c:pt>
                <c:pt idx="1336">
                  <c:v>1982.422</c:v>
                </c:pt>
                <c:pt idx="1337">
                  <c:v>1983.6639999999998</c:v>
                </c:pt>
                <c:pt idx="1338">
                  <c:v>1984.9050000000011</c:v>
                </c:pt>
                <c:pt idx="1339">
                  <c:v>1986.146</c:v>
                </c:pt>
              </c:numCache>
            </c:numRef>
          </c:xVal>
          <c:yVal>
            <c:numRef>
              <c:f>Sheet1!$B$1:$B$2839</c:f>
              <c:numCache>
                <c:formatCode>General</c:formatCode>
                <c:ptCount val="2839"/>
                <c:pt idx="0">
                  <c:v>11773</c:v>
                </c:pt>
                <c:pt idx="1">
                  <c:v>11852</c:v>
                </c:pt>
                <c:pt idx="2">
                  <c:v>12223</c:v>
                </c:pt>
                <c:pt idx="3">
                  <c:v>12296</c:v>
                </c:pt>
                <c:pt idx="4">
                  <c:v>11941</c:v>
                </c:pt>
                <c:pt idx="5">
                  <c:v>11834</c:v>
                </c:pt>
                <c:pt idx="6">
                  <c:v>11779</c:v>
                </c:pt>
                <c:pt idx="7">
                  <c:v>11800</c:v>
                </c:pt>
                <c:pt idx="8">
                  <c:v>12102</c:v>
                </c:pt>
                <c:pt idx="9">
                  <c:v>12304</c:v>
                </c:pt>
                <c:pt idx="10">
                  <c:v>12490</c:v>
                </c:pt>
                <c:pt idx="11">
                  <c:v>13089</c:v>
                </c:pt>
                <c:pt idx="12">
                  <c:v>13475</c:v>
                </c:pt>
                <c:pt idx="13">
                  <c:v>13863</c:v>
                </c:pt>
                <c:pt idx="14">
                  <c:v>14838</c:v>
                </c:pt>
                <c:pt idx="15">
                  <c:v>15653</c:v>
                </c:pt>
                <c:pt idx="16">
                  <c:v>16830</c:v>
                </c:pt>
                <c:pt idx="17">
                  <c:v>18022</c:v>
                </c:pt>
                <c:pt idx="18">
                  <c:v>19818</c:v>
                </c:pt>
                <c:pt idx="19">
                  <c:v>21824</c:v>
                </c:pt>
                <c:pt idx="20">
                  <c:v>23802</c:v>
                </c:pt>
                <c:pt idx="21">
                  <c:v>26560</c:v>
                </c:pt>
                <c:pt idx="22">
                  <c:v>29738</c:v>
                </c:pt>
                <c:pt idx="23">
                  <c:v>32887</c:v>
                </c:pt>
                <c:pt idx="24">
                  <c:v>36542</c:v>
                </c:pt>
                <c:pt idx="25">
                  <c:v>39927</c:v>
                </c:pt>
                <c:pt idx="26">
                  <c:v>43311</c:v>
                </c:pt>
                <c:pt idx="27">
                  <c:v>46452</c:v>
                </c:pt>
                <c:pt idx="28">
                  <c:v>49907</c:v>
                </c:pt>
                <c:pt idx="29">
                  <c:v>52601</c:v>
                </c:pt>
                <c:pt idx="30">
                  <c:v>54149</c:v>
                </c:pt>
                <c:pt idx="31">
                  <c:v>56665</c:v>
                </c:pt>
                <c:pt idx="32">
                  <c:v>57973</c:v>
                </c:pt>
                <c:pt idx="33">
                  <c:v>59497</c:v>
                </c:pt>
                <c:pt idx="34">
                  <c:v>60731</c:v>
                </c:pt>
                <c:pt idx="35">
                  <c:v>61710</c:v>
                </c:pt>
                <c:pt idx="36">
                  <c:v>62664</c:v>
                </c:pt>
                <c:pt idx="37">
                  <c:v>63617</c:v>
                </c:pt>
                <c:pt idx="38">
                  <c:v>64096</c:v>
                </c:pt>
                <c:pt idx="39">
                  <c:v>64624</c:v>
                </c:pt>
                <c:pt idx="40">
                  <c:v>64717</c:v>
                </c:pt>
                <c:pt idx="41">
                  <c:v>65278</c:v>
                </c:pt>
                <c:pt idx="42">
                  <c:v>65757</c:v>
                </c:pt>
                <c:pt idx="43">
                  <c:v>65921</c:v>
                </c:pt>
                <c:pt idx="44">
                  <c:v>66521</c:v>
                </c:pt>
                <c:pt idx="45">
                  <c:v>66811</c:v>
                </c:pt>
                <c:pt idx="46">
                  <c:v>66934</c:v>
                </c:pt>
                <c:pt idx="47">
                  <c:v>67264</c:v>
                </c:pt>
                <c:pt idx="48">
                  <c:v>67222</c:v>
                </c:pt>
                <c:pt idx="49">
                  <c:v>67531</c:v>
                </c:pt>
                <c:pt idx="50">
                  <c:v>67661</c:v>
                </c:pt>
                <c:pt idx="51">
                  <c:v>68258</c:v>
                </c:pt>
                <c:pt idx="52">
                  <c:v>68339</c:v>
                </c:pt>
                <c:pt idx="53">
                  <c:v>68796</c:v>
                </c:pt>
                <c:pt idx="54">
                  <c:v>68523</c:v>
                </c:pt>
                <c:pt idx="55">
                  <c:v>69048</c:v>
                </c:pt>
                <c:pt idx="56">
                  <c:v>69036</c:v>
                </c:pt>
                <c:pt idx="57">
                  <c:v>69196</c:v>
                </c:pt>
                <c:pt idx="58">
                  <c:v>69032</c:v>
                </c:pt>
                <c:pt idx="59">
                  <c:v>69260</c:v>
                </c:pt>
                <c:pt idx="60">
                  <c:v>69599</c:v>
                </c:pt>
                <c:pt idx="61">
                  <c:v>69910</c:v>
                </c:pt>
                <c:pt idx="62">
                  <c:v>69658</c:v>
                </c:pt>
                <c:pt idx="63">
                  <c:v>69354</c:v>
                </c:pt>
                <c:pt idx="64">
                  <c:v>69496</c:v>
                </c:pt>
                <c:pt idx="65">
                  <c:v>69651</c:v>
                </c:pt>
                <c:pt idx="66">
                  <c:v>69618</c:v>
                </c:pt>
                <c:pt idx="67">
                  <c:v>69683</c:v>
                </c:pt>
                <c:pt idx="68">
                  <c:v>69870</c:v>
                </c:pt>
                <c:pt idx="69">
                  <c:v>69980</c:v>
                </c:pt>
                <c:pt idx="70">
                  <c:v>69828</c:v>
                </c:pt>
                <c:pt idx="71">
                  <c:v>69609</c:v>
                </c:pt>
                <c:pt idx="72">
                  <c:v>69970</c:v>
                </c:pt>
                <c:pt idx="73">
                  <c:v>69912</c:v>
                </c:pt>
                <c:pt idx="74">
                  <c:v>70541</c:v>
                </c:pt>
                <c:pt idx="75">
                  <c:v>70030</c:v>
                </c:pt>
                <c:pt idx="76">
                  <c:v>70563</c:v>
                </c:pt>
                <c:pt idx="77">
                  <c:v>70291</c:v>
                </c:pt>
                <c:pt idx="78">
                  <c:v>70455</c:v>
                </c:pt>
                <c:pt idx="79">
                  <c:v>70636</c:v>
                </c:pt>
                <c:pt idx="80">
                  <c:v>70802</c:v>
                </c:pt>
                <c:pt idx="81">
                  <c:v>70997</c:v>
                </c:pt>
                <c:pt idx="82">
                  <c:v>71282</c:v>
                </c:pt>
                <c:pt idx="83">
                  <c:v>71212</c:v>
                </c:pt>
                <c:pt idx="84">
                  <c:v>71351</c:v>
                </c:pt>
                <c:pt idx="85">
                  <c:v>71673</c:v>
                </c:pt>
                <c:pt idx="86">
                  <c:v>71577</c:v>
                </c:pt>
                <c:pt idx="87">
                  <c:v>71410</c:v>
                </c:pt>
                <c:pt idx="88">
                  <c:v>71480</c:v>
                </c:pt>
                <c:pt idx="89">
                  <c:v>71378</c:v>
                </c:pt>
                <c:pt idx="90">
                  <c:v>71746</c:v>
                </c:pt>
                <c:pt idx="91">
                  <c:v>71773</c:v>
                </c:pt>
                <c:pt idx="92">
                  <c:v>71768</c:v>
                </c:pt>
                <c:pt idx="93">
                  <c:v>71306</c:v>
                </c:pt>
                <c:pt idx="94">
                  <c:v>71232</c:v>
                </c:pt>
                <c:pt idx="95">
                  <c:v>71407</c:v>
                </c:pt>
                <c:pt idx="96">
                  <c:v>71219</c:v>
                </c:pt>
                <c:pt idx="97">
                  <c:v>71757</c:v>
                </c:pt>
                <c:pt idx="98">
                  <c:v>71521</c:v>
                </c:pt>
                <c:pt idx="99">
                  <c:v>71395</c:v>
                </c:pt>
                <c:pt idx="100">
                  <c:v>71669</c:v>
                </c:pt>
                <c:pt idx="101">
                  <c:v>71687</c:v>
                </c:pt>
                <c:pt idx="102">
                  <c:v>71846</c:v>
                </c:pt>
                <c:pt idx="103">
                  <c:v>71742</c:v>
                </c:pt>
                <c:pt idx="104">
                  <c:v>71419</c:v>
                </c:pt>
                <c:pt idx="105">
                  <c:v>71742</c:v>
                </c:pt>
                <c:pt idx="106">
                  <c:v>72217</c:v>
                </c:pt>
                <c:pt idx="107">
                  <c:v>71723</c:v>
                </c:pt>
                <c:pt idx="108">
                  <c:v>72050</c:v>
                </c:pt>
                <c:pt idx="109">
                  <c:v>72610</c:v>
                </c:pt>
                <c:pt idx="110">
                  <c:v>72574</c:v>
                </c:pt>
                <c:pt idx="111">
                  <c:v>72651</c:v>
                </c:pt>
                <c:pt idx="112">
                  <c:v>72601</c:v>
                </c:pt>
                <c:pt idx="113">
                  <c:v>72559</c:v>
                </c:pt>
                <c:pt idx="114">
                  <c:v>73172</c:v>
                </c:pt>
                <c:pt idx="115">
                  <c:v>73131</c:v>
                </c:pt>
                <c:pt idx="116">
                  <c:v>73256</c:v>
                </c:pt>
                <c:pt idx="117">
                  <c:v>73584</c:v>
                </c:pt>
                <c:pt idx="118">
                  <c:v>73354</c:v>
                </c:pt>
                <c:pt idx="119">
                  <c:v>73487</c:v>
                </c:pt>
                <c:pt idx="120">
                  <c:v>73778</c:v>
                </c:pt>
                <c:pt idx="121">
                  <c:v>74281</c:v>
                </c:pt>
                <c:pt idx="122">
                  <c:v>74403</c:v>
                </c:pt>
                <c:pt idx="123">
                  <c:v>74839</c:v>
                </c:pt>
                <c:pt idx="124">
                  <c:v>75171</c:v>
                </c:pt>
                <c:pt idx="125">
                  <c:v>75443</c:v>
                </c:pt>
                <c:pt idx="126">
                  <c:v>75815</c:v>
                </c:pt>
                <c:pt idx="127">
                  <c:v>75888</c:v>
                </c:pt>
                <c:pt idx="128">
                  <c:v>76387</c:v>
                </c:pt>
                <c:pt idx="129">
                  <c:v>76436</c:v>
                </c:pt>
                <c:pt idx="130">
                  <c:v>76739</c:v>
                </c:pt>
                <c:pt idx="131">
                  <c:v>77092</c:v>
                </c:pt>
                <c:pt idx="132">
                  <c:v>77028</c:v>
                </c:pt>
                <c:pt idx="133">
                  <c:v>77412</c:v>
                </c:pt>
                <c:pt idx="134">
                  <c:v>77570</c:v>
                </c:pt>
                <c:pt idx="135">
                  <c:v>77611</c:v>
                </c:pt>
                <c:pt idx="136">
                  <c:v>77507</c:v>
                </c:pt>
                <c:pt idx="137">
                  <c:v>77411</c:v>
                </c:pt>
                <c:pt idx="138">
                  <c:v>77029</c:v>
                </c:pt>
                <c:pt idx="139">
                  <c:v>77388</c:v>
                </c:pt>
                <c:pt idx="140">
                  <c:v>77198</c:v>
                </c:pt>
                <c:pt idx="141">
                  <c:v>77272</c:v>
                </c:pt>
                <c:pt idx="142">
                  <c:v>77529</c:v>
                </c:pt>
                <c:pt idx="143">
                  <c:v>77678</c:v>
                </c:pt>
                <c:pt idx="144">
                  <c:v>77620</c:v>
                </c:pt>
                <c:pt idx="145">
                  <c:v>77488</c:v>
                </c:pt>
                <c:pt idx="146">
                  <c:v>77500</c:v>
                </c:pt>
                <c:pt idx="147">
                  <c:v>77991</c:v>
                </c:pt>
                <c:pt idx="148">
                  <c:v>77622</c:v>
                </c:pt>
                <c:pt idx="149">
                  <c:v>78050</c:v>
                </c:pt>
                <c:pt idx="150">
                  <c:v>78208</c:v>
                </c:pt>
                <c:pt idx="151">
                  <c:v>78172</c:v>
                </c:pt>
                <c:pt idx="152">
                  <c:v>78401</c:v>
                </c:pt>
                <c:pt idx="153">
                  <c:v>78344</c:v>
                </c:pt>
                <c:pt idx="154">
                  <c:v>78753</c:v>
                </c:pt>
                <c:pt idx="155">
                  <c:v>78869</c:v>
                </c:pt>
                <c:pt idx="156">
                  <c:v>78298</c:v>
                </c:pt>
                <c:pt idx="157">
                  <c:v>78170</c:v>
                </c:pt>
                <c:pt idx="158">
                  <c:v>78413</c:v>
                </c:pt>
                <c:pt idx="159">
                  <c:v>78122</c:v>
                </c:pt>
                <c:pt idx="160">
                  <c:v>78270</c:v>
                </c:pt>
                <c:pt idx="161">
                  <c:v>78268</c:v>
                </c:pt>
                <c:pt idx="162">
                  <c:v>78061</c:v>
                </c:pt>
                <c:pt idx="163">
                  <c:v>78333</c:v>
                </c:pt>
                <c:pt idx="164">
                  <c:v>78181</c:v>
                </c:pt>
                <c:pt idx="165">
                  <c:v>77933</c:v>
                </c:pt>
                <c:pt idx="166">
                  <c:v>77841</c:v>
                </c:pt>
                <c:pt idx="167">
                  <c:v>77926</c:v>
                </c:pt>
                <c:pt idx="168">
                  <c:v>77823</c:v>
                </c:pt>
                <c:pt idx="169">
                  <c:v>77971</c:v>
                </c:pt>
                <c:pt idx="170">
                  <c:v>78165</c:v>
                </c:pt>
                <c:pt idx="171">
                  <c:v>77822</c:v>
                </c:pt>
                <c:pt idx="172">
                  <c:v>78333</c:v>
                </c:pt>
                <c:pt idx="173">
                  <c:v>78107</c:v>
                </c:pt>
                <c:pt idx="174">
                  <c:v>77963</c:v>
                </c:pt>
                <c:pt idx="175">
                  <c:v>78520</c:v>
                </c:pt>
                <c:pt idx="176">
                  <c:v>78298</c:v>
                </c:pt>
                <c:pt idx="177">
                  <c:v>78483</c:v>
                </c:pt>
                <c:pt idx="178">
                  <c:v>78670</c:v>
                </c:pt>
                <c:pt idx="179">
                  <c:v>78461</c:v>
                </c:pt>
                <c:pt idx="180">
                  <c:v>78359</c:v>
                </c:pt>
                <c:pt idx="181">
                  <c:v>78792</c:v>
                </c:pt>
                <c:pt idx="182">
                  <c:v>78691</c:v>
                </c:pt>
                <c:pt idx="183">
                  <c:v>78749</c:v>
                </c:pt>
                <c:pt idx="184">
                  <c:v>78683</c:v>
                </c:pt>
                <c:pt idx="185">
                  <c:v>78758</c:v>
                </c:pt>
                <c:pt idx="186">
                  <c:v>78639</c:v>
                </c:pt>
                <c:pt idx="187">
                  <c:v>78422</c:v>
                </c:pt>
                <c:pt idx="188">
                  <c:v>78929</c:v>
                </c:pt>
                <c:pt idx="189">
                  <c:v>78916</c:v>
                </c:pt>
                <c:pt idx="190">
                  <c:v>78619</c:v>
                </c:pt>
                <c:pt idx="191">
                  <c:v>79101</c:v>
                </c:pt>
                <c:pt idx="192">
                  <c:v>78982</c:v>
                </c:pt>
                <c:pt idx="193">
                  <c:v>79144</c:v>
                </c:pt>
                <c:pt idx="194">
                  <c:v>78751</c:v>
                </c:pt>
                <c:pt idx="195">
                  <c:v>78644</c:v>
                </c:pt>
                <c:pt idx="196">
                  <c:v>78780</c:v>
                </c:pt>
                <c:pt idx="197">
                  <c:v>79311</c:v>
                </c:pt>
                <c:pt idx="198">
                  <c:v>78659</c:v>
                </c:pt>
                <c:pt idx="199">
                  <c:v>79034</c:v>
                </c:pt>
                <c:pt idx="200">
                  <c:v>79080</c:v>
                </c:pt>
                <c:pt idx="201">
                  <c:v>78959</c:v>
                </c:pt>
                <c:pt idx="202">
                  <c:v>78860</c:v>
                </c:pt>
                <c:pt idx="203">
                  <c:v>78841</c:v>
                </c:pt>
                <c:pt idx="204">
                  <c:v>79153</c:v>
                </c:pt>
                <c:pt idx="205">
                  <c:v>78865</c:v>
                </c:pt>
                <c:pt idx="206">
                  <c:v>78755</c:v>
                </c:pt>
                <c:pt idx="207">
                  <c:v>78996</c:v>
                </c:pt>
                <c:pt idx="208">
                  <c:v>78644</c:v>
                </c:pt>
                <c:pt idx="209">
                  <c:v>78965</c:v>
                </c:pt>
                <c:pt idx="210">
                  <c:v>79015</c:v>
                </c:pt>
                <c:pt idx="211">
                  <c:v>78954</c:v>
                </c:pt>
                <c:pt idx="212">
                  <c:v>79056</c:v>
                </c:pt>
                <c:pt idx="213">
                  <c:v>79008</c:v>
                </c:pt>
                <c:pt idx="214">
                  <c:v>79034</c:v>
                </c:pt>
                <c:pt idx="215">
                  <c:v>79044</c:v>
                </c:pt>
                <c:pt idx="216">
                  <c:v>79648</c:v>
                </c:pt>
                <c:pt idx="217">
                  <c:v>79487</c:v>
                </c:pt>
                <c:pt idx="218">
                  <c:v>79100</c:v>
                </c:pt>
                <c:pt idx="219">
                  <c:v>79308</c:v>
                </c:pt>
                <c:pt idx="220">
                  <c:v>79211</c:v>
                </c:pt>
                <c:pt idx="221">
                  <c:v>79129</c:v>
                </c:pt>
                <c:pt idx="222">
                  <c:v>78633</c:v>
                </c:pt>
                <c:pt idx="223">
                  <c:v>78019</c:v>
                </c:pt>
                <c:pt idx="224">
                  <c:v>78087</c:v>
                </c:pt>
                <c:pt idx="225">
                  <c:v>78115</c:v>
                </c:pt>
                <c:pt idx="226">
                  <c:v>78119</c:v>
                </c:pt>
                <c:pt idx="227">
                  <c:v>77872</c:v>
                </c:pt>
                <c:pt idx="228">
                  <c:v>78035</c:v>
                </c:pt>
                <c:pt idx="229">
                  <c:v>77843</c:v>
                </c:pt>
                <c:pt idx="230">
                  <c:v>77656</c:v>
                </c:pt>
                <c:pt idx="231">
                  <c:v>77880</c:v>
                </c:pt>
                <c:pt idx="232">
                  <c:v>77825</c:v>
                </c:pt>
                <c:pt idx="233">
                  <c:v>78122</c:v>
                </c:pt>
                <c:pt idx="234">
                  <c:v>77770</c:v>
                </c:pt>
                <c:pt idx="235">
                  <c:v>77942</c:v>
                </c:pt>
                <c:pt idx="236">
                  <c:v>78155</c:v>
                </c:pt>
                <c:pt idx="237">
                  <c:v>78192</c:v>
                </c:pt>
                <c:pt idx="238">
                  <c:v>78069</c:v>
                </c:pt>
                <c:pt idx="239">
                  <c:v>78299</c:v>
                </c:pt>
                <c:pt idx="240">
                  <c:v>78113</c:v>
                </c:pt>
                <c:pt idx="241">
                  <c:v>78271</c:v>
                </c:pt>
                <c:pt idx="242">
                  <c:v>78627</c:v>
                </c:pt>
                <c:pt idx="243">
                  <c:v>78529</c:v>
                </c:pt>
                <c:pt idx="244">
                  <c:v>78428</c:v>
                </c:pt>
                <c:pt idx="245">
                  <c:v>78672</c:v>
                </c:pt>
                <c:pt idx="246">
                  <c:v>78585</c:v>
                </c:pt>
                <c:pt idx="247">
                  <c:v>78659</c:v>
                </c:pt>
                <c:pt idx="248">
                  <c:v>78814</c:v>
                </c:pt>
                <c:pt idx="249">
                  <c:v>78830</c:v>
                </c:pt>
                <c:pt idx="250">
                  <c:v>78859</c:v>
                </c:pt>
                <c:pt idx="251">
                  <c:v>78754</c:v>
                </c:pt>
                <c:pt idx="252">
                  <c:v>78781</c:v>
                </c:pt>
                <c:pt idx="253">
                  <c:v>78795</c:v>
                </c:pt>
                <c:pt idx="254">
                  <c:v>78994</c:v>
                </c:pt>
                <c:pt idx="255">
                  <c:v>78927</c:v>
                </c:pt>
                <c:pt idx="256">
                  <c:v>79012</c:v>
                </c:pt>
                <c:pt idx="257">
                  <c:v>78900</c:v>
                </c:pt>
                <c:pt idx="258">
                  <c:v>78938</c:v>
                </c:pt>
                <c:pt idx="259">
                  <c:v>78951</c:v>
                </c:pt>
                <c:pt idx="260">
                  <c:v>79086</c:v>
                </c:pt>
                <c:pt idx="261">
                  <c:v>79665</c:v>
                </c:pt>
                <c:pt idx="262">
                  <c:v>79351</c:v>
                </c:pt>
                <c:pt idx="263">
                  <c:v>79292</c:v>
                </c:pt>
                <c:pt idx="264">
                  <c:v>79296</c:v>
                </c:pt>
                <c:pt idx="265">
                  <c:v>79500</c:v>
                </c:pt>
                <c:pt idx="266">
                  <c:v>79282</c:v>
                </c:pt>
                <c:pt idx="267">
                  <c:v>79527</c:v>
                </c:pt>
                <c:pt idx="268">
                  <c:v>79625</c:v>
                </c:pt>
                <c:pt idx="269">
                  <c:v>79732</c:v>
                </c:pt>
                <c:pt idx="270">
                  <c:v>79487</c:v>
                </c:pt>
                <c:pt idx="271">
                  <c:v>79627</c:v>
                </c:pt>
                <c:pt idx="272">
                  <c:v>79577</c:v>
                </c:pt>
                <c:pt idx="273">
                  <c:v>79373</c:v>
                </c:pt>
                <c:pt idx="274">
                  <c:v>79836</c:v>
                </c:pt>
                <c:pt idx="275">
                  <c:v>80145</c:v>
                </c:pt>
                <c:pt idx="276">
                  <c:v>79788</c:v>
                </c:pt>
                <c:pt idx="277">
                  <c:v>79823</c:v>
                </c:pt>
                <c:pt idx="278">
                  <c:v>79904</c:v>
                </c:pt>
                <c:pt idx="279">
                  <c:v>80035</c:v>
                </c:pt>
                <c:pt idx="280">
                  <c:v>80044</c:v>
                </c:pt>
                <c:pt idx="281">
                  <c:v>80429</c:v>
                </c:pt>
                <c:pt idx="282">
                  <c:v>80316</c:v>
                </c:pt>
                <c:pt idx="283">
                  <c:v>80279</c:v>
                </c:pt>
                <c:pt idx="284">
                  <c:v>80589</c:v>
                </c:pt>
                <c:pt idx="285">
                  <c:v>80196</c:v>
                </c:pt>
                <c:pt idx="286">
                  <c:v>80744</c:v>
                </c:pt>
                <c:pt idx="287">
                  <c:v>80944</c:v>
                </c:pt>
                <c:pt idx="288">
                  <c:v>81028</c:v>
                </c:pt>
                <c:pt idx="289">
                  <c:v>81535</c:v>
                </c:pt>
                <c:pt idx="290">
                  <c:v>81240</c:v>
                </c:pt>
                <c:pt idx="291">
                  <c:v>81975</c:v>
                </c:pt>
                <c:pt idx="292">
                  <c:v>81723</c:v>
                </c:pt>
                <c:pt idx="293">
                  <c:v>81588</c:v>
                </c:pt>
                <c:pt idx="294">
                  <c:v>81251</c:v>
                </c:pt>
                <c:pt idx="295">
                  <c:v>81603</c:v>
                </c:pt>
                <c:pt idx="296">
                  <c:v>81461</c:v>
                </c:pt>
                <c:pt idx="297">
                  <c:v>80892</c:v>
                </c:pt>
                <c:pt idx="298">
                  <c:v>81353</c:v>
                </c:pt>
                <c:pt idx="299">
                  <c:v>81405</c:v>
                </c:pt>
                <c:pt idx="300">
                  <c:v>81200</c:v>
                </c:pt>
                <c:pt idx="301">
                  <c:v>81605</c:v>
                </c:pt>
                <c:pt idx="302">
                  <c:v>81413</c:v>
                </c:pt>
                <c:pt idx="303">
                  <c:v>81233</c:v>
                </c:pt>
                <c:pt idx="304">
                  <c:v>81621</c:v>
                </c:pt>
                <c:pt idx="305">
                  <c:v>81652</c:v>
                </c:pt>
                <c:pt idx="306">
                  <c:v>81532</c:v>
                </c:pt>
                <c:pt idx="307">
                  <c:v>81439</c:v>
                </c:pt>
                <c:pt idx="308">
                  <c:v>81858</c:v>
                </c:pt>
                <c:pt idx="309">
                  <c:v>82285</c:v>
                </c:pt>
                <c:pt idx="310">
                  <c:v>82180</c:v>
                </c:pt>
                <c:pt idx="311">
                  <c:v>82160</c:v>
                </c:pt>
                <c:pt idx="312">
                  <c:v>82513</c:v>
                </c:pt>
                <c:pt idx="313">
                  <c:v>82612</c:v>
                </c:pt>
                <c:pt idx="314">
                  <c:v>82879</c:v>
                </c:pt>
                <c:pt idx="315">
                  <c:v>83189</c:v>
                </c:pt>
                <c:pt idx="316">
                  <c:v>83178</c:v>
                </c:pt>
                <c:pt idx="317">
                  <c:v>83652</c:v>
                </c:pt>
                <c:pt idx="318">
                  <c:v>83703</c:v>
                </c:pt>
                <c:pt idx="319">
                  <c:v>83696</c:v>
                </c:pt>
                <c:pt idx="320">
                  <c:v>83989</c:v>
                </c:pt>
                <c:pt idx="321">
                  <c:v>83765</c:v>
                </c:pt>
                <c:pt idx="322">
                  <c:v>84258</c:v>
                </c:pt>
                <c:pt idx="323">
                  <c:v>83784</c:v>
                </c:pt>
                <c:pt idx="324">
                  <c:v>84201</c:v>
                </c:pt>
                <c:pt idx="325">
                  <c:v>84227</c:v>
                </c:pt>
                <c:pt idx="326">
                  <c:v>84280</c:v>
                </c:pt>
                <c:pt idx="327">
                  <c:v>84383</c:v>
                </c:pt>
                <c:pt idx="328">
                  <c:v>84519</c:v>
                </c:pt>
                <c:pt idx="329">
                  <c:v>84409</c:v>
                </c:pt>
                <c:pt idx="330">
                  <c:v>84533</c:v>
                </c:pt>
                <c:pt idx="331">
                  <c:v>84591</c:v>
                </c:pt>
                <c:pt idx="332">
                  <c:v>84852</c:v>
                </c:pt>
                <c:pt idx="333">
                  <c:v>84887</c:v>
                </c:pt>
                <c:pt idx="334">
                  <c:v>84999</c:v>
                </c:pt>
                <c:pt idx="335">
                  <c:v>84861</c:v>
                </c:pt>
                <c:pt idx="336">
                  <c:v>84708</c:v>
                </c:pt>
                <c:pt idx="337">
                  <c:v>84598</c:v>
                </c:pt>
                <c:pt idx="338">
                  <c:v>84177</c:v>
                </c:pt>
                <c:pt idx="339">
                  <c:v>84354</c:v>
                </c:pt>
                <c:pt idx="340">
                  <c:v>84319</c:v>
                </c:pt>
                <c:pt idx="341">
                  <c:v>83968</c:v>
                </c:pt>
                <c:pt idx="342">
                  <c:v>84295</c:v>
                </c:pt>
                <c:pt idx="343">
                  <c:v>83670</c:v>
                </c:pt>
                <c:pt idx="344">
                  <c:v>83556</c:v>
                </c:pt>
                <c:pt idx="345">
                  <c:v>83755</c:v>
                </c:pt>
                <c:pt idx="346">
                  <c:v>83640</c:v>
                </c:pt>
                <c:pt idx="347">
                  <c:v>83534</c:v>
                </c:pt>
                <c:pt idx="348">
                  <c:v>83885</c:v>
                </c:pt>
                <c:pt idx="349">
                  <c:v>84035</c:v>
                </c:pt>
                <c:pt idx="350">
                  <c:v>84204</c:v>
                </c:pt>
                <c:pt idx="351">
                  <c:v>84050</c:v>
                </c:pt>
                <c:pt idx="352">
                  <c:v>84244</c:v>
                </c:pt>
                <c:pt idx="353">
                  <c:v>84603</c:v>
                </c:pt>
                <c:pt idx="354">
                  <c:v>85196</c:v>
                </c:pt>
                <c:pt idx="355">
                  <c:v>84901</c:v>
                </c:pt>
                <c:pt idx="356">
                  <c:v>85508</c:v>
                </c:pt>
                <c:pt idx="357">
                  <c:v>85318</c:v>
                </c:pt>
                <c:pt idx="358">
                  <c:v>84997</c:v>
                </c:pt>
                <c:pt idx="359">
                  <c:v>85204</c:v>
                </c:pt>
                <c:pt idx="360">
                  <c:v>84956</c:v>
                </c:pt>
                <c:pt idx="361">
                  <c:v>85143</c:v>
                </c:pt>
                <c:pt idx="362">
                  <c:v>85075</c:v>
                </c:pt>
                <c:pt idx="363">
                  <c:v>85059</c:v>
                </c:pt>
                <c:pt idx="364">
                  <c:v>85313</c:v>
                </c:pt>
                <c:pt idx="365">
                  <c:v>84989</c:v>
                </c:pt>
                <c:pt idx="366">
                  <c:v>85275</c:v>
                </c:pt>
                <c:pt idx="367">
                  <c:v>85814</c:v>
                </c:pt>
                <c:pt idx="368">
                  <c:v>85369</c:v>
                </c:pt>
                <c:pt idx="369">
                  <c:v>85622</c:v>
                </c:pt>
                <c:pt idx="370">
                  <c:v>85704</c:v>
                </c:pt>
                <c:pt idx="371">
                  <c:v>85804</c:v>
                </c:pt>
                <c:pt idx="372">
                  <c:v>85901</c:v>
                </c:pt>
                <c:pt idx="373">
                  <c:v>85789</c:v>
                </c:pt>
                <c:pt idx="374">
                  <c:v>85649</c:v>
                </c:pt>
                <c:pt idx="375">
                  <c:v>85902</c:v>
                </c:pt>
                <c:pt idx="376">
                  <c:v>86452</c:v>
                </c:pt>
                <c:pt idx="377">
                  <c:v>86141</c:v>
                </c:pt>
                <c:pt idx="378">
                  <c:v>86171</c:v>
                </c:pt>
                <c:pt idx="379">
                  <c:v>86325</c:v>
                </c:pt>
                <c:pt idx="380">
                  <c:v>86151</c:v>
                </c:pt>
                <c:pt idx="381">
                  <c:v>86166</c:v>
                </c:pt>
                <c:pt idx="382">
                  <c:v>85977</c:v>
                </c:pt>
                <c:pt idx="383">
                  <c:v>86336</c:v>
                </c:pt>
                <c:pt idx="384">
                  <c:v>86671</c:v>
                </c:pt>
                <c:pt idx="385">
                  <c:v>86417</c:v>
                </c:pt>
                <c:pt idx="386">
                  <c:v>86172</c:v>
                </c:pt>
                <c:pt idx="387">
                  <c:v>86834</c:v>
                </c:pt>
                <c:pt idx="388">
                  <c:v>86964</c:v>
                </c:pt>
                <c:pt idx="389">
                  <c:v>87043</c:v>
                </c:pt>
                <c:pt idx="390">
                  <c:v>86443</c:v>
                </c:pt>
                <c:pt idx="391">
                  <c:v>86713</c:v>
                </c:pt>
                <c:pt idx="392">
                  <c:v>86664</c:v>
                </c:pt>
                <c:pt idx="393">
                  <c:v>86824</c:v>
                </c:pt>
                <c:pt idx="394">
                  <c:v>86654</c:v>
                </c:pt>
                <c:pt idx="395">
                  <c:v>86708</c:v>
                </c:pt>
                <c:pt idx="396">
                  <c:v>86780</c:v>
                </c:pt>
                <c:pt idx="397">
                  <c:v>86809</c:v>
                </c:pt>
                <c:pt idx="398">
                  <c:v>86508</c:v>
                </c:pt>
                <c:pt idx="399">
                  <c:v>86456</c:v>
                </c:pt>
                <c:pt idx="400">
                  <c:v>86558</c:v>
                </c:pt>
                <c:pt idx="401">
                  <c:v>86424</c:v>
                </c:pt>
                <c:pt idx="402">
                  <c:v>86397</c:v>
                </c:pt>
                <c:pt idx="403">
                  <c:v>85913</c:v>
                </c:pt>
                <c:pt idx="404">
                  <c:v>86490</c:v>
                </c:pt>
                <c:pt idx="405">
                  <c:v>86115</c:v>
                </c:pt>
                <c:pt idx="406">
                  <c:v>86131</c:v>
                </c:pt>
                <c:pt idx="407">
                  <c:v>86031</c:v>
                </c:pt>
                <c:pt idx="408">
                  <c:v>86089</c:v>
                </c:pt>
                <c:pt idx="409">
                  <c:v>85889</c:v>
                </c:pt>
                <c:pt idx="410">
                  <c:v>85987</c:v>
                </c:pt>
                <c:pt idx="411">
                  <c:v>85839</c:v>
                </c:pt>
                <c:pt idx="412">
                  <c:v>86008</c:v>
                </c:pt>
                <c:pt idx="413">
                  <c:v>85859</c:v>
                </c:pt>
                <c:pt idx="414">
                  <c:v>85737</c:v>
                </c:pt>
                <c:pt idx="415">
                  <c:v>86151</c:v>
                </c:pt>
                <c:pt idx="416">
                  <c:v>86142</c:v>
                </c:pt>
                <c:pt idx="417">
                  <c:v>86068</c:v>
                </c:pt>
                <c:pt idx="418">
                  <c:v>85969</c:v>
                </c:pt>
                <c:pt idx="419">
                  <c:v>86125</c:v>
                </c:pt>
                <c:pt idx="420">
                  <c:v>86349</c:v>
                </c:pt>
                <c:pt idx="421">
                  <c:v>86127</c:v>
                </c:pt>
                <c:pt idx="422">
                  <c:v>86014</c:v>
                </c:pt>
                <c:pt idx="423">
                  <c:v>86362</c:v>
                </c:pt>
                <c:pt idx="424">
                  <c:v>86212</c:v>
                </c:pt>
                <c:pt idx="425">
                  <c:v>86119</c:v>
                </c:pt>
                <c:pt idx="426">
                  <c:v>86267</c:v>
                </c:pt>
                <c:pt idx="427">
                  <c:v>85988</c:v>
                </c:pt>
                <c:pt idx="428">
                  <c:v>86149</c:v>
                </c:pt>
                <c:pt idx="429">
                  <c:v>86271</c:v>
                </c:pt>
                <c:pt idx="430">
                  <c:v>86098</c:v>
                </c:pt>
                <c:pt idx="431">
                  <c:v>86344</c:v>
                </c:pt>
                <c:pt idx="432">
                  <c:v>86465</c:v>
                </c:pt>
                <c:pt idx="433">
                  <c:v>86452</c:v>
                </c:pt>
                <c:pt idx="434">
                  <c:v>86445</c:v>
                </c:pt>
                <c:pt idx="435">
                  <c:v>86494</c:v>
                </c:pt>
                <c:pt idx="436">
                  <c:v>86430</c:v>
                </c:pt>
                <c:pt idx="437">
                  <c:v>86762</c:v>
                </c:pt>
                <c:pt idx="438">
                  <c:v>87281</c:v>
                </c:pt>
                <c:pt idx="439">
                  <c:v>87418</c:v>
                </c:pt>
                <c:pt idx="440">
                  <c:v>87324</c:v>
                </c:pt>
                <c:pt idx="441">
                  <c:v>86958</c:v>
                </c:pt>
                <c:pt idx="442">
                  <c:v>87117</c:v>
                </c:pt>
                <c:pt idx="443">
                  <c:v>87662</c:v>
                </c:pt>
                <c:pt idx="444">
                  <c:v>87517</c:v>
                </c:pt>
                <c:pt idx="445">
                  <c:v>87779</c:v>
                </c:pt>
                <c:pt idx="446">
                  <c:v>87945</c:v>
                </c:pt>
                <c:pt idx="447">
                  <c:v>88413</c:v>
                </c:pt>
                <c:pt idx="448">
                  <c:v>88349</c:v>
                </c:pt>
                <c:pt idx="449">
                  <c:v>88795</c:v>
                </c:pt>
                <c:pt idx="450">
                  <c:v>88984</c:v>
                </c:pt>
                <c:pt idx="451">
                  <c:v>88987</c:v>
                </c:pt>
                <c:pt idx="452">
                  <c:v>89012</c:v>
                </c:pt>
                <c:pt idx="453">
                  <c:v>88769</c:v>
                </c:pt>
                <c:pt idx="454">
                  <c:v>89562</c:v>
                </c:pt>
                <c:pt idx="455">
                  <c:v>89357</c:v>
                </c:pt>
                <c:pt idx="456">
                  <c:v>89587</c:v>
                </c:pt>
                <c:pt idx="457">
                  <c:v>89387</c:v>
                </c:pt>
                <c:pt idx="458">
                  <c:v>89663</c:v>
                </c:pt>
                <c:pt idx="459">
                  <c:v>90308</c:v>
                </c:pt>
                <c:pt idx="460">
                  <c:v>90640</c:v>
                </c:pt>
                <c:pt idx="461">
                  <c:v>90989</c:v>
                </c:pt>
                <c:pt idx="462">
                  <c:v>91019</c:v>
                </c:pt>
                <c:pt idx="463">
                  <c:v>90971</c:v>
                </c:pt>
                <c:pt idx="464">
                  <c:v>91714</c:v>
                </c:pt>
                <c:pt idx="465">
                  <c:v>92461</c:v>
                </c:pt>
                <c:pt idx="466">
                  <c:v>93125</c:v>
                </c:pt>
                <c:pt idx="467">
                  <c:v>94017</c:v>
                </c:pt>
                <c:pt idx="468">
                  <c:v>95223</c:v>
                </c:pt>
                <c:pt idx="469">
                  <c:v>96059</c:v>
                </c:pt>
                <c:pt idx="470">
                  <c:v>97960</c:v>
                </c:pt>
                <c:pt idx="471">
                  <c:v>100016</c:v>
                </c:pt>
                <c:pt idx="472">
                  <c:v>102667</c:v>
                </c:pt>
                <c:pt idx="473">
                  <c:v>105635</c:v>
                </c:pt>
                <c:pt idx="474">
                  <c:v>108635</c:v>
                </c:pt>
                <c:pt idx="475">
                  <c:v>112760</c:v>
                </c:pt>
                <c:pt idx="476">
                  <c:v>117020</c:v>
                </c:pt>
                <c:pt idx="477">
                  <c:v>120385</c:v>
                </c:pt>
                <c:pt idx="478">
                  <c:v>122218</c:v>
                </c:pt>
                <c:pt idx="479">
                  <c:v>123369</c:v>
                </c:pt>
                <c:pt idx="480">
                  <c:v>122039</c:v>
                </c:pt>
                <c:pt idx="481">
                  <c:v>120162</c:v>
                </c:pt>
                <c:pt idx="482">
                  <c:v>116932</c:v>
                </c:pt>
                <c:pt idx="483">
                  <c:v>113560</c:v>
                </c:pt>
                <c:pt idx="484">
                  <c:v>110818</c:v>
                </c:pt>
                <c:pt idx="485">
                  <c:v>108611</c:v>
                </c:pt>
                <c:pt idx="486">
                  <c:v>106937</c:v>
                </c:pt>
                <c:pt idx="487">
                  <c:v>105520</c:v>
                </c:pt>
                <c:pt idx="488">
                  <c:v>105479</c:v>
                </c:pt>
                <c:pt idx="489">
                  <c:v>104868</c:v>
                </c:pt>
                <c:pt idx="490">
                  <c:v>105519</c:v>
                </c:pt>
                <c:pt idx="491">
                  <c:v>106119</c:v>
                </c:pt>
                <c:pt idx="492">
                  <c:v>107094</c:v>
                </c:pt>
                <c:pt idx="493">
                  <c:v>108717</c:v>
                </c:pt>
                <c:pt idx="494">
                  <c:v>110358</c:v>
                </c:pt>
                <c:pt idx="495">
                  <c:v>112484</c:v>
                </c:pt>
                <c:pt idx="496">
                  <c:v>115065</c:v>
                </c:pt>
                <c:pt idx="497">
                  <c:v>116955</c:v>
                </c:pt>
                <c:pt idx="498">
                  <c:v>119512</c:v>
                </c:pt>
                <c:pt idx="499">
                  <c:v>121681</c:v>
                </c:pt>
                <c:pt idx="500">
                  <c:v>122836</c:v>
                </c:pt>
                <c:pt idx="501">
                  <c:v>122966</c:v>
                </c:pt>
                <c:pt idx="502">
                  <c:v>121265</c:v>
                </c:pt>
                <c:pt idx="503">
                  <c:v>117929</c:v>
                </c:pt>
                <c:pt idx="504">
                  <c:v>115037</c:v>
                </c:pt>
                <c:pt idx="505">
                  <c:v>111203</c:v>
                </c:pt>
                <c:pt idx="506">
                  <c:v>107602</c:v>
                </c:pt>
                <c:pt idx="507">
                  <c:v>104269</c:v>
                </c:pt>
                <c:pt idx="508">
                  <c:v>101857</c:v>
                </c:pt>
                <c:pt idx="509">
                  <c:v>99877</c:v>
                </c:pt>
                <c:pt idx="510">
                  <c:v>98122</c:v>
                </c:pt>
                <c:pt idx="511">
                  <c:v>96604</c:v>
                </c:pt>
                <c:pt idx="512">
                  <c:v>95775</c:v>
                </c:pt>
                <c:pt idx="513">
                  <c:v>94590</c:v>
                </c:pt>
                <c:pt idx="514">
                  <c:v>94765</c:v>
                </c:pt>
                <c:pt idx="515">
                  <c:v>94030</c:v>
                </c:pt>
                <c:pt idx="516">
                  <c:v>93560</c:v>
                </c:pt>
                <c:pt idx="517">
                  <c:v>93283</c:v>
                </c:pt>
                <c:pt idx="518">
                  <c:v>92959</c:v>
                </c:pt>
                <c:pt idx="519">
                  <c:v>92984</c:v>
                </c:pt>
                <c:pt idx="520">
                  <c:v>92723</c:v>
                </c:pt>
                <c:pt idx="521">
                  <c:v>91990</c:v>
                </c:pt>
                <c:pt idx="522">
                  <c:v>92029</c:v>
                </c:pt>
                <c:pt idx="523">
                  <c:v>91229</c:v>
                </c:pt>
                <c:pt idx="524">
                  <c:v>91237</c:v>
                </c:pt>
                <c:pt idx="525">
                  <c:v>91041</c:v>
                </c:pt>
                <c:pt idx="526">
                  <c:v>90785</c:v>
                </c:pt>
                <c:pt idx="527">
                  <c:v>90379</c:v>
                </c:pt>
                <c:pt idx="528">
                  <c:v>90555</c:v>
                </c:pt>
                <c:pt idx="529">
                  <c:v>90058</c:v>
                </c:pt>
                <c:pt idx="530">
                  <c:v>90317</c:v>
                </c:pt>
                <c:pt idx="531">
                  <c:v>90261</c:v>
                </c:pt>
                <c:pt idx="532">
                  <c:v>90510</c:v>
                </c:pt>
                <c:pt idx="533">
                  <c:v>90731</c:v>
                </c:pt>
                <c:pt idx="534">
                  <c:v>90609</c:v>
                </c:pt>
                <c:pt idx="535">
                  <c:v>90723</c:v>
                </c:pt>
                <c:pt idx="536">
                  <c:v>91046</c:v>
                </c:pt>
                <c:pt idx="537">
                  <c:v>91150</c:v>
                </c:pt>
                <c:pt idx="538">
                  <c:v>91042</c:v>
                </c:pt>
                <c:pt idx="539">
                  <c:v>91547</c:v>
                </c:pt>
                <c:pt idx="540">
                  <c:v>91700</c:v>
                </c:pt>
                <c:pt idx="541">
                  <c:v>92116</c:v>
                </c:pt>
                <c:pt idx="542">
                  <c:v>92859</c:v>
                </c:pt>
                <c:pt idx="543">
                  <c:v>93286</c:v>
                </c:pt>
                <c:pt idx="544">
                  <c:v>93375</c:v>
                </c:pt>
                <c:pt idx="545">
                  <c:v>93039</c:v>
                </c:pt>
                <c:pt idx="546">
                  <c:v>92939</c:v>
                </c:pt>
                <c:pt idx="547">
                  <c:v>92368</c:v>
                </c:pt>
                <c:pt idx="548">
                  <c:v>92055</c:v>
                </c:pt>
                <c:pt idx="549">
                  <c:v>92197</c:v>
                </c:pt>
                <c:pt idx="550">
                  <c:v>91627</c:v>
                </c:pt>
                <c:pt idx="551">
                  <c:v>91654</c:v>
                </c:pt>
                <c:pt idx="552">
                  <c:v>91019</c:v>
                </c:pt>
                <c:pt idx="553">
                  <c:v>91641</c:v>
                </c:pt>
                <c:pt idx="554">
                  <c:v>91423</c:v>
                </c:pt>
                <c:pt idx="555">
                  <c:v>91739</c:v>
                </c:pt>
                <c:pt idx="556">
                  <c:v>91846</c:v>
                </c:pt>
                <c:pt idx="557">
                  <c:v>91595</c:v>
                </c:pt>
                <c:pt idx="558">
                  <c:v>91920</c:v>
                </c:pt>
                <c:pt idx="559">
                  <c:v>91759</c:v>
                </c:pt>
                <c:pt idx="560">
                  <c:v>91732</c:v>
                </c:pt>
                <c:pt idx="561">
                  <c:v>92304</c:v>
                </c:pt>
                <c:pt idx="562">
                  <c:v>92092</c:v>
                </c:pt>
                <c:pt idx="563">
                  <c:v>92114</c:v>
                </c:pt>
                <c:pt idx="564">
                  <c:v>92406</c:v>
                </c:pt>
                <c:pt idx="565">
                  <c:v>92993</c:v>
                </c:pt>
                <c:pt idx="566">
                  <c:v>93541</c:v>
                </c:pt>
                <c:pt idx="567">
                  <c:v>93668</c:v>
                </c:pt>
                <c:pt idx="568">
                  <c:v>93790</c:v>
                </c:pt>
                <c:pt idx="569">
                  <c:v>94357</c:v>
                </c:pt>
                <c:pt idx="570">
                  <c:v>94875</c:v>
                </c:pt>
                <c:pt idx="571">
                  <c:v>94818</c:v>
                </c:pt>
                <c:pt idx="572">
                  <c:v>95076</c:v>
                </c:pt>
                <c:pt idx="573">
                  <c:v>95528</c:v>
                </c:pt>
                <c:pt idx="574">
                  <c:v>95064</c:v>
                </c:pt>
                <c:pt idx="575">
                  <c:v>94610</c:v>
                </c:pt>
                <c:pt idx="576">
                  <c:v>94592</c:v>
                </c:pt>
                <c:pt idx="577">
                  <c:v>94220</c:v>
                </c:pt>
                <c:pt idx="578">
                  <c:v>94388</c:v>
                </c:pt>
                <c:pt idx="579">
                  <c:v>93818</c:v>
                </c:pt>
                <c:pt idx="580">
                  <c:v>93796</c:v>
                </c:pt>
                <c:pt idx="581">
                  <c:v>93024</c:v>
                </c:pt>
                <c:pt idx="582">
                  <c:v>93451</c:v>
                </c:pt>
                <c:pt idx="583">
                  <c:v>92668</c:v>
                </c:pt>
                <c:pt idx="584">
                  <c:v>92488</c:v>
                </c:pt>
                <c:pt idx="585">
                  <c:v>92875</c:v>
                </c:pt>
                <c:pt idx="586">
                  <c:v>92369</c:v>
                </c:pt>
                <c:pt idx="587">
                  <c:v>92289</c:v>
                </c:pt>
                <c:pt idx="588">
                  <c:v>92619</c:v>
                </c:pt>
                <c:pt idx="589">
                  <c:v>92733</c:v>
                </c:pt>
                <c:pt idx="590">
                  <c:v>92423</c:v>
                </c:pt>
                <c:pt idx="591">
                  <c:v>92592</c:v>
                </c:pt>
                <c:pt idx="592">
                  <c:v>92111</c:v>
                </c:pt>
                <c:pt idx="593">
                  <c:v>92299</c:v>
                </c:pt>
                <c:pt idx="594">
                  <c:v>92092</c:v>
                </c:pt>
                <c:pt idx="595">
                  <c:v>92592</c:v>
                </c:pt>
                <c:pt idx="596">
                  <c:v>92381</c:v>
                </c:pt>
                <c:pt idx="597">
                  <c:v>92345</c:v>
                </c:pt>
                <c:pt idx="598">
                  <c:v>92037</c:v>
                </c:pt>
                <c:pt idx="599">
                  <c:v>92125</c:v>
                </c:pt>
                <c:pt idx="600">
                  <c:v>92170</c:v>
                </c:pt>
                <c:pt idx="601">
                  <c:v>92740</c:v>
                </c:pt>
                <c:pt idx="602">
                  <c:v>92412</c:v>
                </c:pt>
                <c:pt idx="603">
                  <c:v>92421</c:v>
                </c:pt>
                <c:pt idx="604">
                  <c:v>92482</c:v>
                </c:pt>
                <c:pt idx="605">
                  <c:v>92406</c:v>
                </c:pt>
                <c:pt idx="606">
                  <c:v>92411</c:v>
                </c:pt>
                <c:pt idx="607">
                  <c:v>92223</c:v>
                </c:pt>
                <c:pt idx="608">
                  <c:v>92435</c:v>
                </c:pt>
                <c:pt idx="609">
                  <c:v>92369</c:v>
                </c:pt>
                <c:pt idx="610">
                  <c:v>92402</c:v>
                </c:pt>
                <c:pt idx="611">
                  <c:v>92271</c:v>
                </c:pt>
                <c:pt idx="612">
                  <c:v>92219</c:v>
                </c:pt>
                <c:pt idx="613">
                  <c:v>92250</c:v>
                </c:pt>
                <c:pt idx="614">
                  <c:v>92153</c:v>
                </c:pt>
                <c:pt idx="615">
                  <c:v>91854</c:v>
                </c:pt>
                <c:pt idx="616">
                  <c:v>92270</c:v>
                </c:pt>
                <c:pt idx="617">
                  <c:v>92336</c:v>
                </c:pt>
                <c:pt idx="618">
                  <c:v>92281</c:v>
                </c:pt>
                <c:pt idx="619">
                  <c:v>92353</c:v>
                </c:pt>
                <c:pt idx="620">
                  <c:v>92632</c:v>
                </c:pt>
                <c:pt idx="621">
                  <c:v>92616</c:v>
                </c:pt>
                <c:pt idx="622">
                  <c:v>92459</c:v>
                </c:pt>
                <c:pt idx="623">
                  <c:v>92564</c:v>
                </c:pt>
                <c:pt idx="624">
                  <c:v>92670</c:v>
                </c:pt>
                <c:pt idx="625">
                  <c:v>92626</c:v>
                </c:pt>
                <c:pt idx="626">
                  <c:v>92663</c:v>
                </c:pt>
                <c:pt idx="627">
                  <c:v>92196</c:v>
                </c:pt>
                <c:pt idx="628">
                  <c:v>92552</c:v>
                </c:pt>
                <c:pt idx="629">
                  <c:v>92908</c:v>
                </c:pt>
                <c:pt idx="630">
                  <c:v>92628</c:v>
                </c:pt>
                <c:pt idx="631">
                  <c:v>92759</c:v>
                </c:pt>
                <c:pt idx="632">
                  <c:v>92654</c:v>
                </c:pt>
                <c:pt idx="633">
                  <c:v>92632</c:v>
                </c:pt>
                <c:pt idx="634">
                  <c:v>92566</c:v>
                </c:pt>
                <c:pt idx="635">
                  <c:v>92565</c:v>
                </c:pt>
                <c:pt idx="636">
                  <c:v>92386</c:v>
                </c:pt>
                <c:pt idx="637">
                  <c:v>92601</c:v>
                </c:pt>
                <c:pt idx="638">
                  <c:v>92405</c:v>
                </c:pt>
                <c:pt idx="639">
                  <c:v>92670</c:v>
                </c:pt>
                <c:pt idx="640">
                  <c:v>92187</c:v>
                </c:pt>
                <c:pt idx="641">
                  <c:v>92520</c:v>
                </c:pt>
                <c:pt idx="642">
                  <c:v>92222</c:v>
                </c:pt>
                <c:pt idx="643">
                  <c:v>92278</c:v>
                </c:pt>
                <c:pt idx="644">
                  <c:v>92345</c:v>
                </c:pt>
                <c:pt idx="645">
                  <c:v>92773</c:v>
                </c:pt>
                <c:pt idx="646">
                  <c:v>92836</c:v>
                </c:pt>
                <c:pt idx="647">
                  <c:v>93201</c:v>
                </c:pt>
                <c:pt idx="648">
                  <c:v>92798</c:v>
                </c:pt>
                <c:pt idx="649">
                  <c:v>92733</c:v>
                </c:pt>
                <c:pt idx="650">
                  <c:v>93051</c:v>
                </c:pt>
                <c:pt idx="651">
                  <c:v>92848</c:v>
                </c:pt>
                <c:pt idx="652">
                  <c:v>93059</c:v>
                </c:pt>
                <c:pt idx="653">
                  <c:v>92959</c:v>
                </c:pt>
                <c:pt idx="654">
                  <c:v>92958</c:v>
                </c:pt>
                <c:pt idx="655">
                  <c:v>93105</c:v>
                </c:pt>
                <c:pt idx="656">
                  <c:v>92859</c:v>
                </c:pt>
                <c:pt idx="657">
                  <c:v>93288</c:v>
                </c:pt>
                <c:pt idx="658">
                  <c:v>93173</c:v>
                </c:pt>
                <c:pt idx="659">
                  <c:v>93436</c:v>
                </c:pt>
                <c:pt idx="660">
                  <c:v>93652</c:v>
                </c:pt>
                <c:pt idx="661">
                  <c:v>93452</c:v>
                </c:pt>
                <c:pt idx="662">
                  <c:v>93551</c:v>
                </c:pt>
                <c:pt idx="663">
                  <c:v>93555</c:v>
                </c:pt>
                <c:pt idx="664">
                  <c:v>93818</c:v>
                </c:pt>
                <c:pt idx="665">
                  <c:v>93921</c:v>
                </c:pt>
                <c:pt idx="666">
                  <c:v>93781</c:v>
                </c:pt>
                <c:pt idx="667">
                  <c:v>94074</c:v>
                </c:pt>
                <c:pt idx="668">
                  <c:v>94046</c:v>
                </c:pt>
                <c:pt idx="669">
                  <c:v>93979</c:v>
                </c:pt>
                <c:pt idx="670">
                  <c:v>94055</c:v>
                </c:pt>
                <c:pt idx="671">
                  <c:v>94408</c:v>
                </c:pt>
                <c:pt idx="672">
                  <c:v>93769</c:v>
                </c:pt>
                <c:pt idx="673">
                  <c:v>94849</c:v>
                </c:pt>
                <c:pt idx="674">
                  <c:v>94356</c:v>
                </c:pt>
                <c:pt idx="675">
                  <c:v>95086</c:v>
                </c:pt>
                <c:pt idx="676">
                  <c:v>95365</c:v>
                </c:pt>
                <c:pt idx="677">
                  <c:v>95148</c:v>
                </c:pt>
                <c:pt idx="678">
                  <c:v>95433</c:v>
                </c:pt>
                <c:pt idx="679">
                  <c:v>95653</c:v>
                </c:pt>
                <c:pt idx="680">
                  <c:v>96063</c:v>
                </c:pt>
                <c:pt idx="681">
                  <c:v>96104</c:v>
                </c:pt>
                <c:pt idx="682">
                  <c:v>95950</c:v>
                </c:pt>
                <c:pt idx="683">
                  <c:v>96076</c:v>
                </c:pt>
                <c:pt idx="684">
                  <c:v>95520</c:v>
                </c:pt>
                <c:pt idx="685">
                  <c:v>95263</c:v>
                </c:pt>
                <c:pt idx="686">
                  <c:v>94970</c:v>
                </c:pt>
                <c:pt idx="687">
                  <c:v>95128</c:v>
                </c:pt>
                <c:pt idx="688">
                  <c:v>95053</c:v>
                </c:pt>
                <c:pt idx="689">
                  <c:v>95225</c:v>
                </c:pt>
                <c:pt idx="690">
                  <c:v>95175</c:v>
                </c:pt>
                <c:pt idx="691">
                  <c:v>94650</c:v>
                </c:pt>
                <c:pt idx="692">
                  <c:v>94533</c:v>
                </c:pt>
                <c:pt idx="693">
                  <c:v>94440</c:v>
                </c:pt>
                <c:pt idx="694">
                  <c:v>94977</c:v>
                </c:pt>
                <c:pt idx="695">
                  <c:v>94666</c:v>
                </c:pt>
                <c:pt idx="696">
                  <c:v>94669</c:v>
                </c:pt>
                <c:pt idx="697">
                  <c:v>94493</c:v>
                </c:pt>
                <c:pt idx="698">
                  <c:v>94785</c:v>
                </c:pt>
                <c:pt idx="699">
                  <c:v>94550</c:v>
                </c:pt>
                <c:pt idx="700">
                  <c:v>94667</c:v>
                </c:pt>
                <c:pt idx="701">
                  <c:v>95105</c:v>
                </c:pt>
                <c:pt idx="702">
                  <c:v>94834</c:v>
                </c:pt>
                <c:pt idx="703">
                  <c:v>95054</c:v>
                </c:pt>
                <c:pt idx="704">
                  <c:v>94821</c:v>
                </c:pt>
                <c:pt idx="705">
                  <c:v>94958</c:v>
                </c:pt>
                <c:pt idx="706">
                  <c:v>95311</c:v>
                </c:pt>
                <c:pt idx="707">
                  <c:v>94660</c:v>
                </c:pt>
                <c:pt idx="708">
                  <c:v>94942</c:v>
                </c:pt>
                <c:pt idx="709">
                  <c:v>94651</c:v>
                </c:pt>
                <c:pt idx="710">
                  <c:v>94801</c:v>
                </c:pt>
                <c:pt idx="711">
                  <c:v>94892</c:v>
                </c:pt>
                <c:pt idx="712">
                  <c:v>94588</c:v>
                </c:pt>
                <c:pt idx="713">
                  <c:v>94886</c:v>
                </c:pt>
                <c:pt idx="714">
                  <c:v>94879</c:v>
                </c:pt>
                <c:pt idx="715">
                  <c:v>94787</c:v>
                </c:pt>
                <c:pt idx="716">
                  <c:v>94538</c:v>
                </c:pt>
                <c:pt idx="717">
                  <c:v>94536</c:v>
                </c:pt>
                <c:pt idx="718">
                  <c:v>95164</c:v>
                </c:pt>
                <c:pt idx="719">
                  <c:v>94885</c:v>
                </c:pt>
                <c:pt idx="720">
                  <c:v>94797</c:v>
                </c:pt>
                <c:pt idx="721">
                  <c:v>95049</c:v>
                </c:pt>
                <c:pt idx="722">
                  <c:v>94686</c:v>
                </c:pt>
                <c:pt idx="723">
                  <c:v>95065</c:v>
                </c:pt>
                <c:pt idx="724">
                  <c:v>94691</c:v>
                </c:pt>
                <c:pt idx="725">
                  <c:v>94932</c:v>
                </c:pt>
                <c:pt idx="726">
                  <c:v>95200</c:v>
                </c:pt>
                <c:pt idx="727">
                  <c:v>95394</c:v>
                </c:pt>
                <c:pt idx="728">
                  <c:v>95342</c:v>
                </c:pt>
                <c:pt idx="729">
                  <c:v>95352</c:v>
                </c:pt>
                <c:pt idx="730">
                  <c:v>95720</c:v>
                </c:pt>
                <c:pt idx="731">
                  <c:v>95455</c:v>
                </c:pt>
                <c:pt idx="732">
                  <c:v>95680</c:v>
                </c:pt>
                <c:pt idx="733">
                  <c:v>95696</c:v>
                </c:pt>
                <c:pt idx="734">
                  <c:v>95196</c:v>
                </c:pt>
                <c:pt idx="735">
                  <c:v>95256</c:v>
                </c:pt>
                <c:pt idx="736">
                  <c:v>95262</c:v>
                </c:pt>
                <c:pt idx="737">
                  <c:v>95130</c:v>
                </c:pt>
                <c:pt idx="738">
                  <c:v>95335</c:v>
                </c:pt>
                <c:pt idx="739">
                  <c:v>94664</c:v>
                </c:pt>
                <c:pt idx="740">
                  <c:v>94828</c:v>
                </c:pt>
                <c:pt idx="741">
                  <c:v>94288</c:v>
                </c:pt>
                <c:pt idx="742">
                  <c:v>94113</c:v>
                </c:pt>
                <c:pt idx="743">
                  <c:v>94453</c:v>
                </c:pt>
                <c:pt idx="744">
                  <c:v>93828</c:v>
                </c:pt>
                <c:pt idx="745">
                  <c:v>94446</c:v>
                </c:pt>
                <c:pt idx="746">
                  <c:v>94140</c:v>
                </c:pt>
                <c:pt idx="747">
                  <c:v>94394</c:v>
                </c:pt>
                <c:pt idx="748">
                  <c:v>94064</c:v>
                </c:pt>
                <c:pt idx="749">
                  <c:v>93992</c:v>
                </c:pt>
                <c:pt idx="750">
                  <c:v>94311</c:v>
                </c:pt>
                <c:pt idx="751">
                  <c:v>94479</c:v>
                </c:pt>
                <c:pt idx="752">
                  <c:v>94247</c:v>
                </c:pt>
                <c:pt idx="753">
                  <c:v>93821</c:v>
                </c:pt>
                <c:pt idx="754">
                  <c:v>94267</c:v>
                </c:pt>
                <c:pt idx="755">
                  <c:v>94587</c:v>
                </c:pt>
                <c:pt idx="756">
                  <c:v>94326</c:v>
                </c:pt>
                <c:pt idx="757">
                  <c:v>94484</c:v>
                </c:pt>
                <c:pt idx="758">
                  <c:v>94928</c:v>
                </c:pt>
                <c:pt idx="759">
                  <c:v>94895</c:v>
                </c:pt>
                <c:pt idx="760">
                  <c:v>95025</c:v>
                </c:pt>
                <c:pt idx="761">
                  <c:v>95149</c:v>
                </c:pt>
                <c:pt idx="762">
                  <c:v>94806</c:v>
                </c:pt>
                <c:pt idx="763">
                  <c:v>94990</c:v>
                </c:pt>
                <c:pt idx="764">
                  <c:v>95142</c:v>
                </c:pt>
                <c:pt idx="765">
                  <c:v>95359</c:v>
                </c:pt>
                <c:pt idx="766">
                  <c:v>95269</c:v>
                </c:pt>
                <c:pt idx="767">
                  <c:v>95125</c:v>
                </c:pt>
                <c:pt idx="768">
                  <c:v>94999</c:v>
                </c:pt>
                <c:pt idx="769">
                  <c:v>95362</c:v>
                </c:pt>
                <c:pt idx="770">
                  <c:v>95089</c:v>
                </c:pt>
                <c:pt idx="771">
                  <c:v>95337</c:v>
                </c:pt>
                <c:pt idx="772">
                  <c:v>95305</c:v>
                </c:pt>
                <c:pt idx="773">
                  <c:v>95349</c:v>
                </c:pt>
                <c:pt idx="774">
                  <c:v>95298</c:v>
                </c:pt>
                <c:pt idx="775">
                  <c:v>95513</c:v>
                </c:pt>
                <c:pt idx="776">
                  <c:v>95346</c:v>
                </c:pt>
                <c:pt idx="777">
                  <c:v>95197</c:v>
                </c:pt>
                <c:pt idx="778">
                  <c:v>95454</c:v>
                </c:pt>
                <c:pt idx="779">
                  <c:v>95205</c:v>
                </c:pt>
                <c:pt idx="780">
                  <c:v>95260</c:v>
                </c:pt>
                <c:pt idx="781">
                  <c:v>95581</c:v>
                </c:pt>
                <c:pt idx="782">
                  <c:v>95226</c:v>
                </c:pt>
                <c:pt idx="783">
                  <c:v>95485</c:v>
                </c:pt>
                <c:pt idx="784">
                  <c:v>95020</c:v>
                </c:pt>
                <c:pt idx="785">
                  <c:v>94971</c:v>
                </c:pt>
                <c:pt idx="786">
                  <c:v>94861</c:v>
                </c:pt>
                <c:pt idx="787">
                  <c:v>95221</c:v>
                </c:pt>
                <c:pt idx="788">
                  <c:v>95269</c:v>
                </c:pt>
                <c:pt idx="789">
                  <c:v>95367</c:v>
                </c:pt>
                <c:pt idx="790">
                  <c:v>95604</c:v>
                </c:pt>
                <c:pt idx="791">
                  <c:v>95387</c:v>
                </c:pt>
                <c:pt idx="792">
                  <c:v>95749</c:v>
                </c:pt>
                <c:pt idx="793">
                  <c:v>95390</c:v>
                </c:pt>
                <c:pt idx="794">
                  <c:v>95625</c:v>
                </c:pt>
                <c:pt idx="795">
                  <c:v>95551</c:v>
                </c:pt>
                <c:pt idx="796">
                  <c:v>95819</c:v>
                </c:pt>
                <c:pt idx="797">
                  <c:v>95729</c:v>
                </c:pt>
                <c:pt idx="798">
                  <c:v>95705</c:v>
                </c:pt>
                <c:pt idx="799">
                  <c:v>95596</c:v>
                </c:pt>
                <c:pt idx="800">
                  <c:v>95918</c:v>
                </c:pt>
                <c:pt idx="801">
                  <c:v>95813</c:v>
                </c:pt>
                <c:pt idx="802">
                  <c:v>95923</c:v>
                </c:pt>
                <c:pt idx="803">
                  <c:v>96161</c:v>
                </c:pt>
                <c:pt idx="804">
                  <c:v>96318</c:v>
                </c:pt>
                <c:pt idx="805">
                  <c:v>96525</c:v>
                </c:pt>
                <c:pt idx="806">
                  <c:v>96188</c:v>
                </c:pt>
                <c:pt idx="807">
                  <c:v>96604</c:v>
                </c:pt>
                <c:pt idx="808">
                  <c:v>96600</c:v>
                </c:pt>
                <c:pt idx="809">
                  <c:v>97417</c:v>
                </c:pt>
                <c:pt idx="810">
                  <c:v>96656</c:v>
                </c:pt>
                <c:pt idx="811">
                  <c:v>97098</c:v>
                </c:pt>
                <c:pt idx="812">
                  <c:v>96908</c:v>
                </c:pt>
                <c:pt idx="813">
                  <c:v>96946</c:v>
                </c:pt>
                <c:pt idx="814">
                  <c:v>97418</c:v>
                </c:pt>
                <c:pt idx="815">
                  <c:v>97214</c:v>
                </c:pt>
                <c:pt idx="816">
                  <c:v>97230</c:v>
                </c:pt>
                <c:pt idx="817">
                  <c:v>97478</c:v>
                </c:pt>
                <c:pt idx="818">
                  <c:v>97680</c:v>
                </c:pt>
                <c:pt idx="819">
                  <c:v>97235</c:v>
                </c:pt>
                <c:pt idx="820">
                  <c:v>97552</c:v>
                </c:pt>
                <c:pt idx="821">
                  <c:v>97037</c:v>
                </c:pt>
                <c:pt idx="822">
                  <c:v>97094</c:v>
                </c:pt>
                <c:pt idx="823">
                  <c:v>96904</c:v>
                </c:pt>
                <c:pt idx="824">
                  <c:v>97364</c:v>
                </c:pt>
                <c:pt idx="825">
                  <c:v>97218</c:v>
                </c:pt>
                <c:pt idx="826">
                  <c:v>96999</c:v>
                </c:pt>
                <c:pt idx="827">
                  <c:v>97012</c:v>
                </c:pt>
                <c:pt idx="828">
                  <c:v>97254</c:v>
                </c:pt>
                <c:pt idx="829">
                  <c:v>96522</c:v>
                </c:pt>
                <c:pt idx="830">
                  <c:v>97217</c:v>
                </c:pt>
                <c:pt idx="831">
                  <c:v>96917</c:v>
                </c:pt>
                <c:pt idx="832">
                  <c:v>97308</c:v>
                </c:pt>
                <c:pt idx="833">
                  <c:v>96400</c:v>
                </c:pt>
                <c:pt idx="834">
                  <c:v>96742</c:v>
                </c:pt>
                <c:pt idx="835">
                  <c:v>96761</c:v>
                </c:pt>
                <c:pt idx="836">
                  <c:v>96372</c:v>
                </c:pt>
                <c:pt idx="837">
                  <c:v>97014</c:v>
                </c:pt>
                <c:pt idx="838">
                  <c:v>96951</c:v>
                </c:pt>
                <c:pt idx="839">
                  <c:v>96699</c:v>
                </c:pt>
                <c:pt idx="840">
                  <c:v>98081</c:v>
                </c:pt>
                <c:pt idx="841">
                  <c:v>96683</c:v>
                </c:pt>
                <c:pt idx="842">
                  <c:v>96654</c:v>
                </c:pt>
                <c:pt idx="843">
                  <c:v>96368</c:v>
                </c:pt>
                <c:pt idx="844">
                  <c:v>96429</c:v>
                </c:pt>
                <c:pt idx="845">
                  <c:v>96917</c:v>
                </c:pt>
                <c:pt idx="846">
                  <c:v>96805</c:v>
                </c:pt>
                <c:pt idx="847">
                  <c:v>96965</c:v>
                </c:pt>
                <c:pt idx="848">
                  <c:v>96520</c:v>
                </c:pt>
                <c:pt idx="849">
                  <c:v>97000</c:v>
                </c:pt>
                <c:pt idx="850">
                  <c:v>96603</c:v>
                </c:pt>
                <c:pt idx="851">
                  <c:v>96493</c:v>
                </c:pt>
                <c:pt idx="852">
                  <c:v>96729</c:v>
                </c:pt>
                <c:pt idx="853">
                  <c:v>96479</c:v>
                </c:pt>
                <c:pt idx="854">
                  <c:v>96503</c:v>
                </c:pt>
                <c:pt idx="855">
                  <c:v>96385</c:v>
                </c:pt>
                <c:pt idx="856">
                  <c:v>96728</c:v>
                </c:pt>
                <c:pt idx="857">
                  <c:v>96305</c:v>
                </c:pt>
                <c:pt idx="858">
                  <c:v>96454</c:v>
                </c:pt>
                <c:pt idx="859">
                  <c:v>96640</c:v>
                </c:pt>
                <c:pt idx="860">
                  <c:v>96305</c:v>
                </c:pt>
                <c:pt idx="861">
                  <c:v>96317</c:v>
                </c:pt>
                <c:pt idx="862">
                  <c:v>96384</c:v>
                </c:pt>
                <c:pt idx="863">
                  <c:v>96490</c:v>
                </c:pt>
                <c:pt idx="864">
                  <c:v>96651</c:v>
                </c:pt>
                <c:pt idx="865">
                  <c:v>96866</c:v>
                </c:pt>
                <c:pt idx="866">
                  <c:v>96331</c:v>
                </c:pt>
                <c:pt idx="867">
                  <c:v>96328</c:v>
                </c:pt>
                <c:pt idx="868">
                  <c:v>96480</c:v>
                </c:pt>
                <c:pt idx="869">
                  <c:v>96585</c:v>
                </c:pt>
                <c:pt idx="870">
                  <c:v>96766</c:v>
                </c:pt>
                <c:pt idx="871">
                  <c:v>96423</c:v>
                </c:pt>
                <c:pt idx="872">
                  <c:v>96020</c:v>
                </c:pt>
                <c:pt idx="873">
                  <c:v>96663</c:v>
                </c:pt>
                <c:pt idx="874">
                  <c:v>96506</c:v>
                </c:pt>
                <c:pt idx="875">
                  <c:v>96931</c:v>
                </c:pt>
                <c:pt idx="876">
                  <c:v>97033</c:v>
                </c:pt>
                <c:pt idx="877">
                  <c:v>96732</c:v>
                </c:pt>
                <c:pt idx="878">
                  <c:v>96679</c:v>
                </c:pt>
                <c:pt idx="879">
                  <c:v>96630</c:v>
                </c:pt>
                <c:pt idx="880">
                  <c:v>97154</c:v>
                </c:pt>
                <c:pt idx="881">
                  <c:v>96878</c:v>
                </c:pt>
                <c:pt idx="882">
                  <c:v>97382</c:v>
                </c:pt>
                <c:pt idx="883">
                  <c:v>97199</c:v>
                </c:pt>
                <c:pt idx="884">
                  <c:v>97513</c:v>
                </c:pt>
                <c:pt idx="885">
                  <c:v>97213</c:v>
                </c:pt>
                <c:pt idx="886">
                  <c:v>97050</c:v>
                </c:pt>
                <c:pt idx="887">
                  <c:v>97035</c:v>
                </c:pt>
                <c:pt idx="888">
                  <c:v>97312</c:v>
                </c:pt>
                <c:pt idx="889">
                  <c:v>97023</c:v>
                </c:pt>
                <c:pt idx="890">
                  <c:v>97241</c:v>
                </c:pt>
                <c:pt idx="891">
                  <c:v>97035</c:v>
                </c:pt>
                <c:pt idx="892">
                  <c:v>97301</c:v>
                </c:pt>
                <c:pt idx="893">
                  <c:v>97360</c:v>
                </c:pt>
                <c:pt idx="894">
                  <c:v>97306</c:v>
                </c:pt>
                <c:pt idx="895">
                  <c:v>97013</c:v>
                </c:pt>
                <c:pt idx="896">
                  <c:v>97492</c:v>
                </c:pt>
                <c:pt idx="897">
                  <c:v>97403</c:v>
                </c:pt>
                <c:pt idx="898">
                  <c:v>97569</c:v>
                </c:pt>
                <c:pt idx="899">
                  <c:v>97575</c:v>
                </c:pt>
                <c:pt idx="900">
                  <c:v>97455</c:v>
                </c:pt>
                <c:pt idx="901">
                  <c:v>98173</c:v>
                </c:pt>
                <c:pt idx="902">
                  <c:v>97964</c:v>
                </c:pt>
                <c:pt idx="903">
                  <c:v>98192</c:v>
                </c:pt>
                <c:pt idx="904">
                  <c:v>97597</c:v>
                </c:pt>
                <c:pt idx="905">
                  <c:v>98130</c:v>
                </c:pt>
                <c:pt idx="906">
                  <c:v>98358</c:v>
                </c:pt>
                <c:pt idx="907">
                  <c:v>98570</c:v>
                </c:pt>
                <c:pt idx="908">
                  <c:v>98717</c:v>
                </c:pt>
                <c:pt idx="909">
                  <c:v>98668</c:v>
                </c:pt>
                <c:pt idx="910">
                  <c:v>98327</c:v>
                </c:pt>
                <c:pt idx="911">
                  <c:v>99243</c:v>
                </c:pt>
                <c:pt idx="912">
                  <c:v>98969</c:v>
                </c:pt>
                <c:pt idx="913">
                  <c:v>98646</c:v>
                </c:pt>
                <c:pt idx="914">
                  <c:v>99192</c:v>
                </c:pt>
                <c:pt idx="915">
                  <c:v>99212</c:v>
                </c:pt>
                <c:pt idx="916">
                  <c:v>99305</c:v>
                </c:pt>
                <c:pt idx="917">
                  <c:v>99838</c:v>
                </c:pt>
                <c:pt idx="918">
                  <c:v>99624</c:v>
                </c:pt>
                <c:pt idx="919">
                  <c:v>99507</c:v>
                </c:pt>
                <c:pt idx="920">
                  <c:v>99638</c:v>
                </c:pt>
                <c:pt idx="921">
                  <c:v>100124</c:v>
                </c:pt>
                <c:pt idx="922">
                  <c:v>99792</c:v>
                </c:pt>
                <c:pt idx="923">
                  <c:v>99764</c:v>
                </c:pt>
                <c:pt idx="924">
                  <c:v>99495</c:v>
                </c:pt>
                <c:pt idx="925">
                  <c:v>99651</c:v>
                </c:pt>
                <c:pt idx="926">
                  <c:v>100020</c:v>
                </c:pt>
                <c:pt idx="927">
                  <c:v>99862</c:v>
                </c:pt>
                <c:pt idx="928">
                  <c:v>100213</c:v>
                </c:pt>
                <c:pt idx="929">
                  <c:v>100174</c:v>
                </c:pt>
                <c:pt idx="930">
                  <c:v>100065</c:v>
                </c:pt>
                <c:pt idx="931">
                  <c:v>100439</c:v>
                </c:pt>
                <c:pt idx="932">
                  <c:v>100208</c:v>
                </c:pt>
                <c:pt idx="933">
                  <c:v>100114</c:v>
                </c:pt>
                <c:pt idx="934">
                  <c:v>100045</c:v>
                </c:pt>
                <c:pt idx="935">
                  <c:v>99718</c:v>
                </c:pt>
                <c:pt idx="936">
                  <c:v>100109</c:v>
                </c:pt>
                <c:pt idx="937">
                  <c:v>100145</c:v>
                </c:pt>
                <c:pt idx="938">
                  <c:v>99677</c:v>
                </c:pt>
                <c:pt idx="939">
                  <c:v>99862</c:v>
                </c:pt>
                <c:pt idx="940">
                  <c:v>99139</c:v>
                </c:pt>
                <c:pt idx="941">
                  <c:v>99908</c:v>
                </c:pt>
                <c:pt idx="942">
                  <c:v>99566</c:v>
                </c:pt>
                <c:pt idx="943">
                  <c:v>99503</c:v>
                </c:pt>
                <c:pt idx="944">
                  <c:v>99341</c:v>
                </c:pt>
                <c:pt idx="945">
                  <c:v>99000</c:v>
                </c:pt>
                <c:pt idx="946">
                  <c:v>98622</c:v>
                </c:pt>
                <c:pt idx="947">
                  <c:v>99127</c:v>
                </c:pt>
                <c:pt idx="948">
                  <c:v>99134</c:v>
                </c:pt>
                <c:pt idx="949">
                  <c:v>98903</c:v>
                </c:pt>
                <c:pt idx="950">
                  <c:v>98664</c:v>
                </c:pt>
                <c:pt idx="951">
                  <c:v>98780</c:v>
                </c:pt>
                <c:pt idx="952">
                  <c:v>98438</c:v>
                </c:pt>
                <c:pt idx="953">
                  <c:v>98466</c:v>
                </c:pt>
                <c:pt idx="954">
                  <c:v>98590</c:v>
                </c:pt>
                <c:pt idx="955">
                  <c:v>98161</c:v>
                </c:pt>
                <c:pt idx="956">
                  <c:v>98181</c:v>
                </c:pt>
                <c:pt idx="957">
                  <c:v>98167</c:v>
                </c:pt>
                <c:pt idx="958">
                  <c:v>98546</c:v>
                </c:pt>
                <c:pt idx="959">
                  <c:v>98265</c:v>
                </c:pt>
                <c:pt idx="960">
                  <c:v>97956</c:v>
                </c:pt>
                <c:pt idx="961">
                  <c:v>98569</c:v>
                </c:pt>
                <c:pt idx="962">
                  <c:v>97884</c:v>
                </c:pt>
                <c:pt idx="963">
                  <c:v>97741</c:v>
                </c:pt>
                <c:pt idx="964">
                  <c:v>97645</c:v>
                </c:pt>
                <c:pt idx="965">
                  <c:v>97877</c:v>
                </c:pt>
                <c:pt idx="966">
                  <c:v>97987</c:v>
                </c:pt>
                <c:pt idx="967">
                  <c:v>97972</c:v>
                </c:pt>
                <c:pt idx="968">
                  <c:v>98023</c:v>
                </c:pt>
                <c:pt idx="969">
                  <c:v>97893</c:v>
                </c:pt>
                <c:pt idx="970">
                  <c:v>98199</c:v>
                </c:pt>
                <c:pt idx="971">
                  <c:v>97742</c:v>
                </c:pt>
                <c:pt idx="972">
                  <c:v>97952</c:v>
                </c:pt>
                <c:pt idx="973">
                  <c:v>97718</c:v>
                </c:pt>
                <c:pt idx="974">
                  <c:v>97674</c:v>
                </c:pt>
                <c:pt idx="975">
                  <c:v>97754</c:v>
                </c:pt>
                <c:pt idx="976">
                  <c:v>97388</c:v>
                </c:pt>
                <c:pt idx="977">
                  <c:v>97870</c:v>
                </c:pt>
                <c:pt idx="978">
                  <c:v>97631</c:v>
                </c:pt>
                <c:pt idx="979">
                  <c:v>97850</c:v>
                </c:pt>
                <c:pt idx="980">
                  <c:v>97594</c:v>
                </c:pt>
                <c:pt idx="981">
                  <c:v>97789</c:v>
                </c:pt>
                <c:pt idx="982">
                  <c:v>97669</c:v>
                </c:pt>
                <c:pt idx="983">
                  <c:v>97536</c:v>
                </c:pt>
                <c:pt idx="984">
                  <c:v>97651</c:v>
                </c:pt>
                <c:pt idx="985">
                  <c:v>97738</c:v>
                </c:pt>
                <c:pt idx="986">
                  <c:v>97546</c:v>
                </c:pt>
                <c:pt idx="987">
                  <c:v>97790</c:v>
                </c:pt>
                <c:pt idx="988">
                  <c:v>98112</c:v>
                </c:pt>
                <c:pt idx="989">
                  <c:v>97512</c:v>
                </c:pt>
                <c:pt idx="990">
                  <c:v>97932</c:v>
                </c:pt>
                <c:pt idx="991">
                  <c:v>97134</c:v>
                </c:pt>
                <c:pt idx="992">
                  <c:v>97694</c:v>
                </c:pt>
                <c:pt idx="993">
                  <c:v>97585</c:v>
                </c:pt>
                <c:pt idx="994">
                  <c:v>97653</c:v>
                </c:pt>
                <c:pt idx="995">
                  <c:v>97329</c:v>
                </c:pt>
                <c:pt idx="996">
                  <c:v>97675</c:v>
                </c:pt>
                <c:pt idx="997">
                  <c:v>97757</c:v>
                </c:pt>
                <c:pt idx="998">
                  <c:v>97684</c:v>
                </c:pt>
                <c:pt idx="999">
                  <c:v>97769</c:v>
                </c:pt>
                <c:pt idx="1000">
                  <c:v>97459</c:v>
                </c:pt>
                <c:pt idx="1001">
                  <c:v>97581</c:v>
                </c:pt>
                <c:pt idx="1002">
                  <c:v>97847</c:v>
                </c:pt>
                <c:pt idx="1003">
                  <c:v>97786</c:v>
                </c:pt>
                <c:pt idx="1004">
                  <c:v>97758</c:v>
                </c:pt>
                <c:pt idx="1005">
                  <c:v>98148</c:v>
                </c:pt>
                <c:pt idx="1006">
                  <c:v>97485</c:v>
                </c:pt>
                <c:pt idx="1007">
                  <c:v>97763</c:v>
                </c:pt>
                <c:pt idx="1008">
                  <c:v>97697</c:v>
                </c:pt>
                <c:pt idx="1009">
                  <c:v>98131</c:v>
                </c:pt>
                <c:pt idx="1010">
                  <c:v>97760</c:v>
                </c:pt>
                <c:pt idx="1011">
                  <c:v>97872</c:v>
                </c:pt>
                <c:pt idx="1012">
                  <c:v>97807</c:v>
                </c:pt>
                <c:pt idx="1013">
                  <c:v>97885</c:v>
                </c:pt>
                <c:pt idx="1014">
                  <c:v>97856</c:v>
                </c:pt>
                <c:pt idx="1015">
                  <c:v>98014</c:v>
                </c:pt>
                <c:pt idx="1016">
                  <c:v>98221</c:v>
                </c:pt>
                <c:pt idx="1017">
                  <c:v>98386</c:v>
                </c:pt>
                <c:pt idx="1018">
                  <c:v>98219</c:v>
                </c:pt>
                <c:pt idx="1019">
                  <c:v>98049</c:v>
                </c:pt>
                <c:pt idx="1020">
                  <c:v>98228</c:v>
                </c:pt>
                <c:pt idx="1021">
                  <c:v>98603</c:v>
                </c:pt>
                <c:pt idx="1022">
                  <c:v>98612</c:v>
                </c:pt>
                <c:pt idx="1023">
                  <c:v>98391</c:v>
                </c:pt>
                <c:pt idx="1024">
                  <c:v>98520</c:v>
                </c:pt>
                <c:pt idx="1025">
                  <c:v>98549</c:v>
                </c:pt>
                <c:pt idx="1026">
                  <c:v>99005</c:v>
                </c:pt>
                <c:pt idx="1027">
                  <c:v>99092</c:v>
                </c:pt>
                <c:pt idx="1028">
                  <c:v>99207</c:v>
                </c:pt>
                <c:pt idx="1029">
                  <c:v>98762</c:v>
                </c:pt>
                <c:pt idx="1030">
                  <c:v>99035</c:v>
                </c:pt>
                <c:pt idx="1031">
                  <c:v>98830</c:v>
                </c:pt>
                <c:pt idx="1032">
                  <c:v>98864</c:v>
                </c:pt>
                <c:pt idx="1033">
                  <c:v>99151</c:v>
                </c:pt>
                <c:pt idx="1034">
                  <c:v>98977</c:v>
                </c:pt>
                <c:pt idx="1035">
                  <c:v>99011</c:v>
                </c:pt>
                <c:pt idx="1036">
                  <c:v>99529</c:v>
                </c:pt>
                <c:pt idx="1037">
                  <c:v>99798</c:v>
                </c:pt>
                <c:pt idx="1038">
                  <c:v>99779</c:v>
                </c:pt>
                <c:pt idx="1039">
                  <c:v>100152</c:v>
                </c:pt>
                <c:pt idx="1040">
                  <c:v>100561</c:v>
                </c:pt>
                <c:pt idx="1041">
                  <c:v>100785</c:v>
                </c:pt>
                <c:pt idx="1042">
                  <c:v>101065</c:v>
                </c:pt>
                <c:pt idx="1043">
                  <c:v>101369</c:v>
                </c:pt>
                <c:pt idx="1044">
                  <c:v>101418</c:v>
                </c:pt>
                <c:pt idx="1045">
                  <c:v>102095</c:v>
                </c:pt>
                <c:pt idx="1046">
                  <c:v>101827</c:v>
                </c:pt>
                <c:pt idx="1047">
                  <c:v>102006</c:v>
                </c:pt>
                <c:pt idx="1048">
                  <c:v>102105</c:v>
                </c:pt>
                <c:pt idx="1049">
                  <c:v>101959</c:v>
                </c:pt>
                <c:pt idx="1050">
                  <c:v>101679</c:v>
                </c:pt>
                <c:pt idx="1051">
                  <c:v>101393</c:v>
                </c:pt>
                <c:pt idx="1052">
                  <c:v>101429</c:v>
                </c:pt>
                <c:pt idx="1053">
                  <c:v>100822</c:v>
                </c:pt>
                <c:pt idx="1054">
                  <c:v>100977</c:v>
                </c:pt>
                <c:pt idx="1055">
                  <c:v>100959</c:v>
                </c:pt>
                <c:pt idx="1056">
                  <c:v>100482</c:v>
                </c:pt>
                <c:pt idx="1057">
                  <c:v>100055</c:v>
                </c:pt>
                <c:pt idx="1058">
                  <c:v>99913</c:v>
                </c:pt>
                <c:pt idx="1059">
                  <c:v>100142</c:v>
                </c:pt>
                <c:pt idx="1060">
                  <c:v>99728</c:v>
                </c:pt>
                <c:pt idx="1061">
                  <c:v>99934</c:v>
                </c:pt>
                <c:pt idx="1062">
                  <c:v>100011</c:v>
                </c:pt>
                <c:pt idx="1063">
                  <c:v>100149</c:v>
                </c:pt>
                <c:pt idx="1064">
                  <c:v>100064</c:v>
                </c:pt>
                <c:pt idx="1065">
                  <c:v>99723</c:v>
                </c:pt>
                <c:pt idx="1066">
                  <c:v>100100</c:v>
                </c:pt>
                <c:pt idx="1067">
                  <c:v>99990</c:v>
                </c:pt>
                <c:pt idx="1068">
                  <c:v>99796</c:v>
                </c:pt>
                <c:pt idx="1069">
                  <c:v>99976</c:v>
                </c:pt>
                <c:pt idx="1070">
                  <c:v>100094</c:v>
                </c:pt>
                <c:pt idx="1071">
                  <c:v>100304</c:v>
                </c:pt>
                <c:pt idx="1072">
                  <c:v>100273</c:v>
                </c:pt>
                <c:pt idx="1073">
                  <c:v>99993</c:v>
                </c:pt>
                <c:pt idx="1074">
                  <c:v>100143</c:v>
                </c:pt>
                <c:pt idx="1075">
                  <c:v>100206</c:v>
                </c:pt>
                <c:pt idx="1076">
                  <c:v>100237</c:v>
                </c:pt>
                <c:pt idx="1077">
                  <c:v>100059</c:v>
                </c:pt>
                <c:pt idx="1078">
                  <c:v>100666</c:v>
                </c:pt>
                <c:pt idx="1079">
                  <c:v>100801</c:v>
                </c:pt>
                <c:pt idx="1080">
                  <c:v>100526</c:v>
                </c:pt>
                <c:pt idx="1081">
                  <c:v>100634</c:v>
                </c:pt>
                <c:pt idx="1082">
                  <c:v>100380</c:v>
                </c:pt>
                <c:pt idx="1083">
                  <c:v>100608</c:v>
                </c:pt>
                <c:pt idx="1084">
                  <c:v>100263</c:v>
                </c:pt>
                <c:pt idx="1085">
                  <c:v>100545</c:v>
                </c:pt>
                <c:pt idx="1086">
                  <c:v>100428</c:v>
                </c:pt>
                <c:pt idx="1087">
                  <c:v>99993</c:v>
                </c:pt>
                <c:pt idx="1088">
                  <c:v>99869</c:v>
                </c:pt>
                <c:pt idx="1089">
                  <c:v>100336</c:v>
                </c:pt>
                <c:pt idx="1090">
                  <c:v>99913</c:v>
                </c:pt>
                <c:pt idx="1091">
                  <c:v>99820</c:v>
                </c:pt>
                <c:pt idx="1092">
                  <c:v>100107</c:v>
                </c:pt>
                <c:pt idx="1093">
                  <c:v>99789</c:v>
                </c:pt>
                <c:pt idx="1094">
                  <c:v>99479</c:v>
                </c:pt>
                <c:pt idx="1095">
                  <c:v>99990</c:v>
                </c:pt>
                <c:pt idx="1096">
                  <c:v>99978</c:v>
                </c:pt>
                <c:pt idx="1097">
                  <c:v>99941</c:v>
                </c:pt>
                <c:pt idx="1098">
                  <c:v>99751</c:v>
                </c:pt>
                <c:pt idx="1099">
                  <c:v>99751</c:v>
                </c:pt>
                <c:pt idx="1100">
                  <c:v>99512</c:v>
                </c:pt>
                <c:pt idx="1101">
                  <c:v>99892</c:v>
                </c:pt>
                <c:pt idx="1102">
                  <c:v>99844</c:v>
                </c:pt>
                <c:pt idx="1103">
                  <c:v>99297</c:v>
                </c:pt>
                <c:pt idx="1104">
                  <c:v>99578</c:v>
                </c:pt>
                <c:pt idx="1105">
                  <c:v>100075</c:v>
                </c:pt>
                <c:pt idx="1106">
                  <c:v>99940</c:v>
                </c:pt>
                <c:pt idx="1107">
                  <c:v>99476</c:v>
                </c:pt>
                <c:pt idx="1108">
                  <c:v>100087</c:v>
                </c:pt>
                <c:pt idx="1109">
                  <c:v>99752</c:v>
                </c:pt>
                <c:pt idx="1110">
                  <c:v>99712</c:v>
                </c:pt>
                <c:pt idx="1111">
                  <c:v>99503</c:v>
                </c:pt>
                <c:pt idx="1112">
                  <c:v>99204</c:v>
                </c:pt>
                <c:pt idx="1113">
                  <c:v>99264</c:v>
                </c:pt>
                <c:pt idx="1114">
                  <c:v>99452</c:v>
                </c:pt>
                <c:pt idx="1115">
                  <c:v>99814</c:v>
                </c:pt>
                <c:pt idx="1116">
                  <c:v>99602</c:v>
                </c:pt>
                <c:pt idx="1117">
                  <c:v>99648</c:v>
                </c:pt>
                <c:pt idx="1118">
                  <c:v>99381</c:v>
                </c:pt>
                <c:pt idx="1119">
                  <c:v>99358</c:v>
                </c:pt>
                <c:pt idx="1120">
                  <c:v>99190</c:v>
                </c:pt>
                <c:pt idx="1121">
                  <c:v>99812</c:v>
                </c:pt>
                <c:pt idx="1122">
                  <c:v>99356</c:v>
                </c:pt>
                <c:pt idx="1123">
                  <c:v>99532</c:v>
                </c:pt>
                <c:pt idx="1124">
                  <c:v>99152</c:v>
                </c:pt>
                <c:pt idx="1125">
                  <c:v>99491</c:v>
                </c:pt>
                <c:pt idx="1126">
                  <c:v>99441</c:v>
                </c:pt>
                <c:pt idx="1127">
                  <c:v>99749</c:v>
                </c:pt>
                <c:pt idx="1128">
                  <c:v>99546</c:v>
                </c:pt>
                <c:pt idx="1129">
                  <c:v>99153</c:v>
                </c:pt>
                <c:pt idx="1130">
                  <c:v>99548</c:v>
                </c:pt>
                <c:pt idx="1131">
                  <c:v>99375</c:v>
                </c:pt>
                <c:pt idx="1132">
                  <c:v>99597</c:v>
                </c:pt>
                <c:pt idx="1133">
                  <c:v>99514</c:v>
                </c:pt>
                <c:pt idx="1134">
                  <c:v>100028</c:v>
                </c:pt>
                <c:pt idx="1135">
                  <c:v>99670</c:v>
                </c:pt>
                <c:pt idx="1136">
                  <c:v>99331</c:v>
                </c:pt>
                <c:pt idx="1137">
                  <c:v>99715</c:v>
                </c:pt>
                <c:pt idx="1138">
                  <c:v>100132</c:v>
                </c:pt>
                <c:pt idx="1139">
                  <c:v>99891</c:v>
                </c:pt>
                <c:pt idx="1140">
                  <c:v>99781</c:v>
                </c:pt>
                <c:pt idx="1141">
                  <c:v>99430</c:v>
                </c:pt>
                <c:pt idx="1142">
                  <c:v>99174</c:v>
                </c:pt>
                <c:pt idx="1143">
                  <c:v>99662</c:v>
                </c:pt>
                <c:pt idx="1144">
                  <c:v>99410</c:v>
                </c:pt>
                <c:pt idx="1145">
                  <c:v>99449</c:v>
                </c:pt>
                <c:pt idx="1146">
                  <c:v>99501</c:v>
                </c:pt>
                <c:pt idx="1147">
                  <c:v>99603</c:v>
                </c:pt>
                <c:pt idx="1148">
                  <c:v>99806</c:v>
                </c:pt>
                <c:pt idx="1149">
                  <c:v>99872</c:v>
                </c:pt>
                <c:pt idx="1150">
                  <c:v>100091</c:v>
                </c:pt>
                <c:pt idx="1151">
                  <c:v>100048</c:v>
                </c:pt>
                <c:pt idx="1152">
                  <c:v>99926</c:v>
                </c:pt>
                <c:pt idx="1153">
                  <c:v>99809</c:v>
                </c:pt>
                <c:pt idx="1154">
                  <c:v>99816</c:v>
                </c:pt>
                <c:pt idx="1155">
                  <c:v>99873</c:v>
                </c:pt>
                <c:pt idx="1156">
                  <c:v>100071</c:v>
                </c:pt>
                <c:pt idx="1157">
                  <c:v>100029</c:v>
                </c:pt>
                <c:pt idx="1158">
                  <c:v>100304</c:v>
                </c:pt>
                <c:pt idx="1159">
                  <c:v>100477</c:v>
                </c:pt>
                <c:pt idx="1160">
                  <c:v>100383</c:v>
                </c:pt>
                <c:pt idx="1161">
                  <c:v>100493</c:v>
                </c:pt>
                <c:pt idx="1162">
                  <c:v>100147</c:v>
                </c:pt>
                <c:pt idx="1163">
                  <c:v>100235</c:v>
                </c:pt>
                <c:pt idx="1164">
                  <c:v>100420</c:v>
                </c:pt>
                <c:pt idx="1165">
                  <c:v>100708</c:v>
                </c:pt>
                <c:pt idx="1166">
                  <c:v>100323</c:v>
                </c:pt>
                <c:pt idx="1167">
                  <c:v>100387</c:v>
                </c:pt>
                <c:pt idx="1168">
                  <c:v>100598</c:v>
                </c:pt>
                <c:pt idx="1169">
                  <c:v>100504</c:v>
                </c:pt>
                <c:pt idx="1170">
                  <c:v>100396</c:v>
                </c:pt>
                <c:pt idx="1171">
                  <c:v>100478</c:v>
                </c:pt>
                <c:pt idx="1172">
                  <c:v>100869</c:v>
                </c:pt>
                <c:pt idx="1173">
                  <c:v>100643</c:v>
                </c:pt>
                <c:pt idx="1174">
                  <c:v>100602</c:v>
                </c:pt>
                <c:pt idx="1175">
                  <c:v>100682</c:v>
                </c:pt>
                <c:pt idx="1176">
                  <c:v>100809</c:v>
                </c:pt>
                <c:pt idx="1177">
                  <c:v>100185</c:v>
                </c:pt>
                <c:pt idx="1178">
                  <c:v>100522</c:v>
                </c:pt>
                <c:pt idx="1179">
                  <c:v>100222</c:v>
                </c:pt>
                <c:pt idx="1180">
                  <c:v>100856</c:v>
                </c:pt>
                <c:pt idx="1181">
                  <c:v>100902</c:v>
                </c:pt>
                <c:pt idx="1182">
                  <c:v>100670</c:v>
                </c:pt>
                <c:pt idx="1183">
                  <c:v>100301</c:v>
                </c:pt>
                <c:pt idx="1184">
                  <c:v>100969</c:v>
                </c:pt>
                <c:pt idx="1185">
                  <c:v>100516</c:v>
                </c:pt>
                <c:pt idx="1186">
                  <c:v>100832</c:v>
                </c:pt>
                <c:pt idx="1187">
                  <c:v>101024</c:v>
                </c:pt>
                <c:pt idx="1188">
                  <c:v>100656</c:v>
                </c:pt>
                <c:pt idx="1189">
                  <c:v>101073</c:v>
                </c:pt>
                <c:pt idx="1190">
                  <c:v>100653</c:v>
                </c:pt>
                <c:pt idx="1191">
                  <c:v>100593</c:v>
                </c:pt>
                <c:pt idx="1192">
                  <c:v>100911</c:v>
                </c:pt>
                <c:pt idx="1193">
                  <c:v>100769</c:v>
                </c:pt>
                <c:pt idx="1194">
                  <c:v>100873</c:v>
                </c:pt>
                <c:pt idx="1195">
                  <c:v>100357</c:v>
                </c:pt>
                <c:pt idx="1196">
                  <c:v>100801</c:v>
                </c:pt>
                <c:pt idx="1197">
                  <c:v>100357</c:v>
                </c:pt>
                <c:pt idx="1198">
                  <c:v>100681</c:v>
                </c:pt>
                <c:pt idx="1199">
                  <c:v>100613</c:v>
                </c:pt>
                <c:pt idx="1200">
                  <c:v>100611</c:v>
                </c:pt>
                <c:pt idx="1201">
                  <c:v>100757</c:v>
                </c:pt>
                <c:pt idx="1202">
                  <c:v>100904</c:v>
                </c:pt>
                <c:pt idx="1203">
                  <c:v>100309</c:v>
                </c:pt>
                <c:pt idx="1204">
                  <c:v>100463</c:v>
                </c:pt>
                <c:pt idx="1205">
                  <c:v>100605</c:v>
                </c:pt>
                <c:pt idx="1206">
                  <c:v>100777</c:v>
                </c:pt>
                <c:pt idx="1207">
                  <c:v>100941</c:v>
                </c:pt>
                <c:pt idx="1208">
                  <c:v>100972</c:v>
                </c:pt>
                <c:pt idx="1209">
                  <c:v>100952</c:v>
                </c:pt>
                <c:pt idx="1210">
                  <c:v>100511</c:v>
                </c:pt>
                <c:pt idx="1211">
                  <c:v>100828</c:v>
                </c:pt>
                <c:pt idx="1212">
                  <c:v>100692</c:v>
                </c:pt>
                <c:pt idx="1213">
                  <c:v>100884</c:v>
                </c:pt>
                <c:pt idx="1214">
                  <c:v>100664</c:v>
                </c:pt>
                <c:pt idx="1215">
                  <c:v>100545</c:v>
                </c:pt>
                <c:pt idx="1216">
                  <c:v>100674</c:v>
                </c:pt>
                <c:pt idx="1217">
                  <c:v>100974</c:v>
                </c:pt>
                <c:pt idx="1218">
                  <c:v>100433</c:v>
                </c:pt>
                <c:pt idx="1219">
                  <c:v>100161</c:v>
                </c:pt>
                <c:pt idx="1220">
                  <c:v>100545</c:v>
                </c:pt>
                <c:pt idx="1221">
                  <c:v>100598</c:v>
                </c:pt>
                <c:pt idx="1222">
                  <c:v>100627</c:v>
                </c:pt>
                <c:pt idx="1223">
                  <c:v>100306</c:v>
                </c:pt>
                <c:pt idx="1224">
                  <c:v>100583</c:v>
                </c:pt>
                <c:pt idx="1225">
                  <c:v>100568</c:v>
                </c:pt>
                <c:pt idx="1226">
                  <c:v>100381</c:v>
                </c:pt>
                <c:pt idx="1227">
                  <c:v>100598</c:v>
                </c:pt>
                <c:pt idx="1228">
                  <c:v>100291</c:v>
                </c:pt>
                <c:pt idx="1229">
                  <c:v>100642</c:v>
                </c:pt>
                <c:pt idx="1230">
                  <c:v>100507</c:v>
                </c:pt>
                <c:pt idx="1231">
                  <c:v>100322</c:v>
                </c:pt>
                <c:pt idx="1232">
                  <c:v>100259</c:v>
                </c:pt>
                <c:pt idx="1233">
                  <c:v>100346</c:v>
                </c:pt>
                <c:pt idx="1234">
                  <c:v>100409</c:v>
                </c:pt>
                <c:pt idx="1235">
                  <c:v>99948</c:v>
                </c:pt>
                <c:pt idx="1236">
                  <c:v>100032</c:v>
                </c:pt>
                <c:pt idx="1237">
                  <c:v>100035</c:v>
                </c:pt>
                <c:pt idx="1238">
                  <c:v>100088</c:v>
                </c:pt>
                <c:pt idx="1239">
                  <c:v>100212</c:v>
                </c:pt>
                <c:pt idx="1240">
                  <c:v>99972</c:v>
                </c:pt>
                <c:pt idx="1241">
                  <c:v>99714</c:v>
                </c:pt>
                <c:pt idx="1242">
                  <c:v>99613</c:v>
                </c:pt>
                <c:pt idx="1243">
                  <c:v>100215</c:v>
                </c:pt>
                <c:pt idx="1244">
                  <c:v>100107</c:v>
                </c:pt>
                <c:pt idx="1245">
                  <c:v>99826</c:v>
                </c:pt>
                <c:pt idx="1246">
                  <c:v>99977</c:v>
                </c:pt>
                <c:pt idx="1247">
                  <c:v>99988</c:v>
                </c:pt>
                <c:pt idx="1248">
                  <c:v>99686</c:v>
                </c:pt>
                <c:pt idx="1249">
                  <c:v>99716</c:v>
                </c:pt>
                <c:pt idx="1250">
                  <c:v>99726</c:v>
                </c:pt>
                <c:pt idx="1251">
                  <c:v>99648</c:v>
                </c:pt>
                <c:pt idx="1252">
                  <c:v>99853</c:v>
                </c:pt>
                <c:pt idx="1253">
                  <c:v>100033</c:v>
                </c:pt>
                <c:pt idx="1254">
                  <c:v>99905</c:v>
                </c:pt>
                <c:pt idx="1255">
                  <c:v>99577</c:v>
                </c:pt>
                <c:pt idx="1256">
                  <c:v>99938</c:v>
                </c:pt>
                <c:pt idx="1257">
                  <c:v>99830</c:v>
                </c:pt>
                <c:pt idx="1258">
                  <c:v>99706</c:v>
                </c:pt>
                <c:pt idx="1259">
                  <c:v>99757</c:v>
                </c:pt>
                <c:pt idx="1260">
                  <c:v>100169</c:v>
                </c:pt>
                <c:pt idx="1261">
                  <c:v>99681</c:v>
                </c:pt>
                <c:pt idx="1262">
                  <c:v>99230</c:v>
                </c:pt>
                <c:pt idx="1263">
                  <c:v>99341</c:v>
                </c:pt>
                <c:pt idx="1264">
                  <c:v>99492</c:v>
                </c:pt>
                <c:pt idx="1265">
                  <c:v>99656</c:v>
                </c:pt>
                <c:pt idx="1266">
                  <c:v>99752</c:v>
                </c:pt>
                <c:pt idx="1267">
                  <c:v>99707</c:v>
                </c:pt>
                <c:pt idx="1268">
                  <c:v>100164</c:v>
                </c:pt>
                <c:pt idx="1269">
                  <c:v>99688</c:v>
                </c:pt>
                <c:pt idx="1270">
                  <c:v>99883</c:v>
                </c:pt>
                <c:pt idx="1271">
                  <c:v>99507</c:v>
                </c:pt>
                <c:pt idx="1272">
                  <c:v>99977</c:v>
                </c:pt>
                <c:pt idx="1273">
                  <c:v>100040</c:v>
                </c:pt>
                <c:pt idx="1274">
                  <c:v>99737</c:v>
                </c:pt>
                <c:pt idx="1275">
                  <c:v>99586</c:v>
                </c:pt>
                <c:pt idx="1276">
                  <c:v>99893</c:v>
                </c:pt>
                <c:pt idx="1277">
                  <c:v>100336</c:v>
                </c:pt>
                <c:pt idx="1278">
                  <c:v>99939</c:v>
                </c:pt>
                <c:pt idx="1279">
                  <c:v>99777</c:v>
                </c:pt>
                <c:pt idx="1280">
                  <c:v>99677</c:v>
                </c:pt>
                <c:pt idx="1281">
                  <c:v>99932</c:v>
                </c:pt>
                <c:pt idx="1282">
                  <c:v>99879</c:v>
                </c:pt>
                <c:pt idx="1283">
                  <c:v>99699</c:v>
                </c:pt>
                <c:pt idx="1284">
                  <c:v>99829</c:v>
                </c:pt>
                <c:pt idx="1285">
                  <c:v>100215</c:v>
                </c:pt>
                <c:pt idx="1286">
                  <c:v>100003</c:v>
                </c:pt>
                <c:pt idx="1287">
                  <c:v>100176</c:v>
                </c:pt>
                <c:pt idx="1288">
                  <c:v>100176</c:v>
                </c:pt>
                <c:pt idx="1289">
                  <c:v>100366</c:v>
                </c:pt>
                <c:pt idx="1290">
                  <c:v>100452</c:v>
                </c:pt>
                <c:pt idx="1291">
                  <c:v>100011</c:v>
                </c:pt>
                <c:pt idx="1292">
                  <c:v>100000</c:v>
                </c:pt>
                <c:pt idx="1293">
                  <c:v>99825</c:v>
                </c:pt>
                <c:pt idx="1294">
                  <c:v>100430</c:v>
                </c:pt>
                <c:pt idx="1295">
                  <c:v>100221</c:v>
                </c:pt>
                <c:pt idx="1296">
                  <c:v>100396</c:v>
                </c:pt>
                <c:pt idx="1297">
                  <c:v>100432</c:v>
                </c:pt>
                <c:pt idx="1298">
                  <c:v>101027</c:v>
                </c:pt>
                <c:pt idx="1299">
                  <c:v>100479</c:v>
                </c:pt>
                <c:pt idx="1300">
                  <c:v>100542</c:v>
                </c:pt>
                <c:pt idx="1301">
                  <c:v>100451</c:v>
                </c:pt>
                <c:pt idx="1302">
                  <c:v>100744</c:v>
                </c:pt>
                <c:pt idx="1303">
                  <c:v>100735</c:v>
                </c:pt>
                <c:pt idx="1304">
                  <c:v>100737</c:v>
                </c:pt>
                <c:pt idx="1305">
                  <c:v>100400</c:v>
                </c:pt>
                <c:pt idx="1306">
                  <c:v>100801</c:v>
                </c:pt>
                <c:pt idx="1307">
                  <c:v>101119</c:v>
                </c:pt>
                <c:pt idx="1308">
                  <c:v>100489</c:v>
                </c:pt>
                <c:pt idx="1309">
                  <c:v>100741</c:v>
                </c:pt>
                <c:pt idx="1310">
                  <c:v>101115</c:v>
                </c:pt>
                <c:pt idx="1311">
                  <c:v>100596</c:v>
                </c:pt>
                <c:pt idx="1312">
                  <c:v>101052</c:v>
                </c:pt>
                <c:pt idx="1313">
                  <c:v>101097</c:v>
                </c:pt>
                <c:pt idx="1314">
                  <c:v>100803</c:v>
                </c:pt>
                <c:pt idx="1315">
                  <c:v>100879</c:v>
                </c:pt>
                <c:pt idx="1316">
                  <c:v>101145</c:v>
                </c:pt>
                <c:pt idx="1317">
                  <c:v>101557</c:v>
                </c:pt>
                <c:pt idx="1318">
                  <c:v>101083</c:v>
                </c:pt>
                <c:pt idx="1319">
                  <c:v>101173</c:v>
                </c:pt>
                <c:pt idx="1320">
                  <c:v>101003</c:v>
                </c:pt>
                <c:pt idx="1321">
                  <c:v>100959</c:v>
                </c:pt>
                <c:pt idx="1322">
                  <c:v>101082</c:v>
                </c:pt>
                <c:pt idx="1323">
                  <c:v>101180</c:v>
                </c:pt>
                <c:pt idx="1324">
                  <c:v>101031</c:v>
                </c:pt>
                <c:pt idx="1325">
                  <c:v>101313</c:v>
                </c:pt>
                <c:pt idx="1326">
                  <c:v>100626</c:v>
                </c:pt>
                <c:pt idx="1327">
                  <c:v>101205</c:v>
                </c:pt>
                <c:pt idx="1328">
                  <c:v>101187</c:v>
                </c:pt>
                <c:pt idx="1329">
                  <c:v>101182</c:v>
                </c:pt>
                <c:pt idx="1330">
                  <c:v>101492</c:v>
                </c:pt>
                <c:pt idx="1331">
                  <c:v>101576</c:v>
                </c:pt>
                <c:pt idx="1332">
                  <c:v>101550</c:v>
                </c:pt>
                <c:pt idx="1333">
                  <c:v>101274</c:v>
                </c:pt>
                <c:pt idx="1334">
                  <c:v>100839</c:v>
                </c:pt>
                <c:pt idx="1335">
                  <c:v>101100</c:v>
                </c:pt>
                <c:pt idx="1336">
                  <c:v>101271</c:v>
                </c:pt>
                <c:pt idx="1337">
                  <c:v>101001</c:v>
                </c:pt>
                <c:pt idx="1338">
                  <c:v>101379</c:v>
                </c:pt>
                <c:pt idx="1339">
                  <c:v>101648</c:v>
                </c:pt>
              </c:numCache>
            </c:numRef>
          </c:yVal>
        </c:ser>
        <c:ser>
          <c:idx val="2"/>
          <c:order val="1"/>
          <c:tx>
            <c:v>Colorless Ringwoodite</c:v>
          </c:tx>
          <c:spPr>
            <a:ln w="22225">
              <a:solidFill>
                <a:srgbClr val="8E0000"/>
              </a:solidFill>
              <a:prstDash val="solid"/>
            </a:ln>
          </c:spPr>
          <c:marker>
            <c:symbol val="none"/>
          </c:marker>
          <c:xVal>
            <c:numRef>
              <c:f>Sheet1!$A$1:$A$2839</c:f>
              <c:numCache>
                <c:formatCode>General</c:formatCode>
                <c:ptCount val="2839"/>
                <c:pt idx="0">
                  <c:v>88.396000000000001</c:v>
                </c:pt>
                <c:pt idx="1">
                  <c:v>90.013000000000005</c:v>
                </c:pt>
                <c:pt idx="2">
                  <c:v>91.63</c:v>
                </c:pt>
                <c:pt idx="3">
                  <c:v>93.247000000000128</c:v>
                </c:pt>
                <c:pt idx="4">
                  <c:v>94.863</c:v>
                </c:pt>
                <c:pt idx="5">
                  <c:v>96.478999999999999</c:v>
                </c:pt>
                <c:pt idx="6">
                  <c:v>98.095000000000013</c:v>
                </c:pt>
                <c:pt idx="7">
                  <c:v>99.710000000000022</c:v>
                </c:pt>
                <c:pt idx="8">
                  <c:v>101.32499999999999</c:v>
                </c:pt>
                <c:pt idx="9">
                  <c:v>102.93899999999999</c:v>
                </c:pt>
                <c:pt idx="10">
                  <c:v>104.554</c:v>
                </c:pt>
                <c:pt idx="11">
                  <c:v>106.167</c:v>
                </c:pt>
                <c:pt idx="12">
                  <c:v>107.78100000000002</c:v>
                </c:pt>
                <c:pt idx="13">
                  <c:v>109.39400000000002</c:v>
                </c:pt>
                <c:pt idx="14">
                  <c:v>111.00700000000002</c:v>
                </c:pt>
                <c:pt idx="15">
                  <c:v>112.61999999999999</c:v>
                </c:pt>
                <c:pt idx="16">
                  <c:v>114.232</c:v>
                </c:pt>
                <c:pt idx="17">
                  <c:v>115.84399999999999</c:v>
                </c:pt>
                <c:pt idx="18">
                  <c:v>117.455</c:v>
                </c:pt>
                <c:pt idx="19">
                  <c:v>119.066</c:v>
                </c:pt>
                <c:pt idx="20">
                  <c:v>120.67700000000001</c:v>
                </c:pt>
                <c:pt idx="21">
                  <c:v>122.288</c:v>
                </c:pt>
                <c:pt idx="22">
                  <c:v>123.898</c:v>
                </c:pt>
                <c:pt idx="23">
                  <c:v>125.508</c:v>
                </c:pt>
                <c:pt idx="24">
                  <c:v>127.117</c:v>
                </c:pt>
                <c:pt idx="25">
                  <c:v>128.726</c:v>
                </c:pt>
                <c:pt idx="26">
                  <c:v>130.33500000000001</c:v>
                </c:pt>
                <c:pt idx="27">
                  <c:v>131.94399999999999</c:v>
                </c:pt>
                <c:pt idx="28">
                  <c:v>133.55200000000025</c:v>
                </c:pt>
                <c:pt idx="29">
                  <c:v>135.16</c:v>
                </c:pt>
                <c:pt idx="30">
                  <c:v>136.767</c:v>
                </c:pt>
                <c:pt idx="31">
                  <c:v>138.374</c:v>
                </c:pt>
                <c:pt idx="32">
                  <c:v>139.98100000000025</c:v>
                </c:pt>
                <c:pt idx="33">
                  <c:v>141.58800000000025</c:v>
                </c:pt>
                <c:pt idx="34">
                  <c:v>143.19399999999999</c:v>
                </c:pt>
                <c:pt idx="35">
                  <c:v>144.80000000000001</c:v>
                </c:pt>
                <c:pt idx="36">
                  <c:v>146.405</c:v>
                </c:pt>
                <c:pt idx="37">
                  <c:v>148.01</c:v>
                </c:pt>
                <c:pt idx="38">
                  <c:v>149.61499999999998</c:v>
                </c:pt>
                <c:pt idx="39">
                  <c:v>151.21899999999999</c:v>
                </c:pt>
                <c:pt idx="40">
                  <c:v>152.82300000000001</c:v>
                </c:pt>
                <c:pt idx="41">
                  <c:v>154.42700000000025</c:v>
                </c:pt>
                <c:pt idx="42">
                  <c:v>156.03100000000001</c:v>
                </c:pt>
                <c:pt idx="43">
                  <c:v>157.63399999999999</c:v>
                </c:pt>
                <c:pt idx="44">
                  <c:v>159.23699999999999</c:v>
                </c:pt>
                <c:pt idx="45">
                  <c:v>160.839</c:v>
                </c:pt>
                <c:pt idx="46">
                  <c:v>162.441</c:v>
                </c:pt>
                <c:pt idx="47">
                  <c:v>164.04299999999998</c:v>
                </c:pt>
                <c:pt idx="48">
                  <c:v>165.64399999999998</c:v>
                </c:pt>
                <c:pt idx="49">
                  <c:v>167.24499999999998</c:v>
                </c:pt>
                <c:pt idx="50">
                  <c:v>168.846</c:v>
                </c:pt>
                <c:pt idx="51">
                  <c:v>170.447</c:v>
                </c:pt>
                <c:pt idx="52">
                  <c:v>172.047</c:v>
                </c:pt>
                <c:pt idx="53">
                  <c:v>173.64599999999999</c:v>
                </c:pt>
                <c:pt idx="54">
                  <c:v>175.24599999999998</c:v>
                </c:pt>
                <c:pt idx="55">
                  <c:v>176.845</c:v>
                </c:pt>
                <c:pt idx="56">
                  <c:v>178.44399999999999</c:v>
                </c:pt>
                <c:pt idx="57">
                  <c:v>180.042</c:v>
                </c:pt>
                <c:pt idx="58">
                  <c:v>181.64</c:v>
                </c:pt>
                <c:pt idx="59">
                  <c:v>183.238</c:v>
                </c:pt>
                <c:pt idx="60">
                  <c:v>184.83500000000001</c:v>
                </c:pt>
                <c:pt idx="61">
                  <c:v>186.43300000000002</c:v>
                </c:pt>
                <c:pt idx="62">
                  <c:v>188.029</c:v>
                </c:pt>
                <c:pt idx="63">
                  <c:v>189.626</c:v>
                </c:pt>
                <c:pt idx="64">
                  <c:v>191.22200000000001</c:v>
                </c:pt>
                <c:pt idx="65">
                  <c:v>192.81800000000001</c:v>
                </c:pt>
                <c:pt idx="66">
                  <c:v>194.41299999999998</c:v>
                </c:pt>
                <c:pt idx="67">
                  <c:v>196.00800000000001</c:v>
                </c:pt>
                <c:pt idx="68">
                  <c:v>197.60299999999998</c:v>
                </c:pt>
                <c:pt idx="69">
                  <c:v>199.197</c:v>
                </c:pt>
                <c:pt idx="70">
                  <c:v>200.791</c:v>
                </c:pt>
                <c:pt idx="71">
                  <c:v>202.38500000000025</c:v>
                </c:pt>
                <c:pt idx="72">
                  <c:v>203.97899999999998</c:v>
                </c:pt>
                <c:pt idx="73">
                  <c:v>205.572</c:v>
                </c:pt>
                <c:pt idx="74">
                  <c:v>207.16399999999999</c:v>
                </c:pt>
                <c:pt idx="75">
                  <c:v>208.75700000000001</c:v>
                </c:pt>
                <c:pt idx="76">
                  <c:v>210.34900000000002</c:v>
                </c:pt>
                <c:pt idx="77">
                  <c:v>211.941</c:v>
                </c:pt>
                <c:pt idx="78">
                  <c:v>213.53200000000001</c:v>
                </c:pt>
                <c:pt idx="79">
                  <c:v>215.12300000000002</c:v>
                </c:pt>
                <c:pt idx="80">
                  <c:v>216.71399999999974</c:v>
                </c:pt>
                <c:pt idx="81">
                  <c:v>218.304</c:v>
                </c:pt>
                <c:pt idx="82">
                  <c:v>219.89500000000001</c:v>
                </c:pt>
                <c:pt idx="83">
                  <c:v>221.48400000000001</c:v>
                </c:pt>
                <c:pt idx="84">
                  <c:v>223.07399999999998</c:v>
                </c:pt>
                <c:pt idx="85">
                  <c:v>224.66299999999998</c:v>
                </c:pt>
                <c:pt idx="86">
                  <c:v>226.25200000000001</c:v>
                </c:pt>
                <c:pt idx="87">
                  <c:v>227.84</c:v>
                </c:pt>
                <c:pt idx="88">
                  <c:v>229.42800000000025</c:v>
                </c:pt>
                <c:pt idx="89">
                  <c:v>231.01599999999999</c:v>
                </c:pt>
                <c:pt idx="90">
                  <c:v>232.60299999999998</c:v>
                </c:pt>
                <c:pt idx="91">
                  <c:v>234.191</c:v>
                </c:pt>
                <c:pt idx="92">
                  <c:v>235.77699999999999</c:v>
                </c:pt>
                <c:pt idx="93">
                  <c:v>237.364</c:v>
                </c:pt>
                <c:pt idx="94">
                  <c:v>238.95000000000007</c:v>
                </c:pt>
                <c:pt idx="95">
                  <c:v>240.536</c:v>
                </c:pt>
                <c:pt idx="96">
                  <c:v>242.12100000000001</c:v>
                </c:pt>
                <c:pt idx="97">
                  <c:v>243.70599999999999</c:v>
                </c:pt>
                <c:pt idx="98">
                  <c:v>245.291</c:v>
                </c:pt>
                <c:pt idx="99">
                  <c:v>246.876</c:v>
                </c:pt>
                <c:pt idx="100">
                  <c:v>248.46</c:v>
                </c:pt>
                <c:pt idx="101">
                  <c:v>250.04399999999998</c:v>
                </c:pt>
                <c:pt idx="102">
                  <c:v>251.62700000000001</c:v>
                </c:pt>
                <c:pt idx="103">
                  <c:v>253.20999999999998</c:v>
                </c:pt>
                <c:pt idx="104">
                  <c:v>254.79299999999998</c:v>
                </c:pt>
                <c:pt idx="105">
                  <c:v>256.37599999999969</c:v>
                </c:pt>
                <c:pt idx="106">
                  <c:v>257.95800000000003</c:v>
                </c:pt>
                <c:pt idx="107">
                  <c:v>259.54000000000002</c:v>
                </c:pt>
                <c:pt idx="108">
                  <c:v>261.12099999999964</c:v>
                </c:pt>
                <c:pt idx="109">
                  <c:v>262.70299999999969</c:v>
                </c:pt>
                <c:pt idx="110">
                  <c:v>264.2829999999995</c:v>
                </c:pt>
                <c:pt idx="111">
                  <c:v>265.86399999999969</c:v>
                </c:pt>
                <c:pt idx="112">
                  <c:v>267.44400000000002</c:v>
                </c:pt>
                <c:pt idx="113">
                  <c:v>269.024</c:v>
                </c:pt>
                <c:pt idx="114">
                  <c:v>270.60399999999993</c:v>
                </c:pt>
                <c:pt idx="115">
                  <c:v>272.18299999999999</c:v>
                </c:pt>
                <c:pt idx="116">
                  <c:v>273.762</c:v>
                </c:pt>
                <c:pt idx="117">
                  <c:v>275.33999999999969</c:v>
                </c:pt>
                <c:pt idx="118">
                  <c:v>276.91899999999913</c:v>
                </c:pt>
                <c:pt idx="119">
                  <c:v>278.49599999999913</c:v>
                </c:pt>
                <c:pt idx="120">
                  <c:v>280.07400000000001</c:v>
                </c:pt>
                <c:pt idx="121">
                  <c:v>281.65100000000001</c:v>
                </c:pt>
                <c:pt idx="122">
                  <c:v>283.22799999999944</c:v>
                </c:pt>
                <c:pt idx="123">
                  <c:v>284.80500000000001</c:v>
                </c:pt>
                <c:pt idx="124">
                  <c:v>286.38099999999969</c:v>
                </c:pt>
                <c:pt idx="125">
                  <c:v>287.95699999999925</c:v>
                </c:pt>
                <c:pt idx="126">
                  <c:v>289.5329999999995</c:v>
                </c:pt>
                <c:pt idx="127">
                  <c:v>291.108</c:v>
                </c:pt>
                <c:pt idx="128">
                  <c:v>292.68299999999999</c:v>
                </c:pt>
                <c:pt idx="129">
                  <c:v>294.25799999999964</c:v>
                </c:pt>
                <c:pt idx="130">
                  <c:v>295.83199999999925</c:v>
                </c:pt>
                <c:pt idx="131">
                  <c:v>297.40599999999944</c:v>
                </c:pt>
                <c:pt idx="132">
                  <c:v>298.97999999999951</c:v>
                </c:pt>
                <c:pt idx="133">
                  <c:v>300.553</c:v>
                </c:pt>
                <c:pt idx="134">
                  <c:v>302.12599999999969</c:v>
                </c:pt>
                <c:pt idx="135">
                  <c:v>303.69900000000001</c:v>
                </c:pt>
                <c:pt idx="136">
                  <c:v>305.2709999999995</c:v>
                </c:pt>
                <c:pt idx="137">
                  <c:v>306.84300000000002</c:v>
                </c:pt>
                <c:pt idx="138">
                  <c:v>308.41499999999951</c:v>
                </c:pt>
                <c:pt idx="139">
                  <c:v>309.98599999999925</c:v>
                </c:pt>
                <c:pt idx="140">
                  <c:v>311.55700000000002</c:v>
                </c:pt>
                <c:pt idx="141">
                  <c:v>313.12799999999999</c:v>
                </c:pt>
                <c:pt idx="142">
                  <c:v>314.69799999999969</c:v>
                </c:pt>
                <c:pt idx="143">
                  <c:v>316.26799999999969</c:v>
                </c:pt>
                <c:pt idx="144">
                  <c:v>317.83799999999951</c:v>
                </c:pt>
                <c:pt idx="145">
                  <c:v>319.4079999999995</c:v>
                </c:pt>
                <c:pt idx="146">
                  <c:v>320.97699999999907</c:v>
                </c:pt>
                <c:pt idx="147">
                  <c:v>322.54599999999999</c:v>
                </c:pt>
                <c:pt idx="148">
                  <c:v>324.11399999999969</c:v>
                </c:pt>
                <c:pt idx="149">
                  <c:v>325.68200000000002</c:v>
                </c:pt>
                <c:pt idx="150">
                  <c:v>327.25</c:v>
                </c:pt>
                <c:pt idx="151">
                  <c:v>328.81700000000001</c:v>
                </c:pt>
                <c:pt idx="152">
                  <c:v>330.38499999999999</c:v>
                </c:pt>
                <c:pt idx="153">
                  <c:v>331.95099999999951</c:v>
                </c:pt>
                <c:pt idx="154">
                  <c:v>333.51799999999969</c:v>
                </c:pt>
                <c:pt idx="155">
                  <c:v>335.084</c:v>
                </c:pt>
                <c:pt idx="156">
                  <c:v>336.65000000000032</c:v>
                </c:pt>
                <c:pt idx="157">
                  <c:v>338.21499999999969</c:v>
                </c:pt>
                <c:pt idx="158">
                  <c:v>339.78099999999944</c:v>
                </c:pt>
                <c:pt idx="159">
                  <c:v>341.346</c:v>
                </c:pt>
                <c:pt idx="160">
                  <c:v>342.90999999999963</c:v>
                </c:pt>
                <c:pt idx="161">
                  <c:v>344.47399999999925</c:v>
                </c:pt>
                <c:pt idx="162">
                  <c:v>346.03799999999944</c:v>
                </c:pt>
                <c:pt idx="163">
                  <c:v>347.60199999999969</c:v>
                </c:pt>
                <c:pt idx="164">
                  <c:v>349.16500000000002</c:v>
                </c:pt>
                <c:pt idx="165">
                  <c:v>350.72799999999944</c:v>
                </c:pt>
                <c:pt idx="166">
                  <c:v>352.29099999999937</c:v>
                </c:pt>
                <c:pt idx="167">
                  <c:v>353.85300000000001</c:v>
                </c:pt>
                <c:pt idx="168">
                  <c:v>355.41499999999951</c:v>
                </c:pt>
                <c:pt idx="169">
                  <c:v>356.97699999999907</c:v>
                </c:pt>
                <c:pt idx="170">
                  <c:v>358.53799999999944</c:v>
                </c:pt>
                <c:pt idx="171">
                  <c:v>360.09899999999925</c:v>
                </c:pt>
                <c:pt idx="172">
                  <c:v>361.66</c:v>
                </c:pt>
                <c:pt idx="173">
                  <c:v>363.21999999999969</c:v>
                </c:pt>
                <c:pt idx="174">
                  <c:v>364.78</c:v>
                </c:pt>
                <c:pt idx="175">
                  <c:v>366.34000000000032</c:v>
                </c:pt>
                <c:pt idx="176">
                  <c:v>367.899</c:v>
                </c:pt>
                <c:pt idx="177">
                  <c:v>369.45800000000003</c:v>
                </c:pt>
                <c:pt idx="178">
                  <c:v>371.017</c:v>
                </c:pt>
                <c:pt idx="179">
                  <c:v>372.57499999999999</c:v>
                </c:pt>
                <c:pt idx="180">
                  <c:v>374.13400000000001</c:v>
                </c:pt>
                <c:pt idx="181">
                  <c:v>375.69099999999969</c:v>
                </c:pt>
                <c:pt idx="182">
                  <c:v>377.24900000000002</c:v>
                </c:pt>
                <c:pt idx="183">
                  <c:v>378.80599999999993</c:v>
                </c:pt>
                <c:pt idx="184">
                  <c:v>380.363</c:v>
                </c:pt>
                <c:pt idx="185">
                  <c:v>381.91899999999913</c:v>
                </c:pt>
                <c:pt idx="186">
                  <c:v>383.47599999999943</c:v>
                </c:pt>
                <c:pt idx="187">
                  <c:v>385.03099999999944</c:v>
                </c:pt>
                <c:pt idx="188">
                  <c:v>386.58699999999925</c:v>
                </c:pt>
                <c:pt idx="189">
                  <c:v>388.14200000000051</c:v>
                </c:pt>
                <c:pt idx="190">
                  <c:v>389.697</c:v>
                </c:pt>
                <c:pt idx="191">
                  <c:v>391.25200000000001</c:v>
                </c:pt>
                <c:pt idx="192">
                  <c:v>392.80599999999993</c:v>
                </c:pt>
                <c:pt idx="193">
                  <c:v>394.36</c:v>
                </c:pt>
                <c:pt idx="194">
                  <c:v>395.91299999999944</c:v>
                </c:pt>
                <c:pt idx="195">
                  <c:v>397.46699999999919</c:v>
                </c:pt>
                <c:pt idx="196">
                  <c:v>399.02</c:v>
                </c:pt>
                <c:pt idx="197">
                  <c:v>400.572</c:v>
                </c:pt>
                <c:pt idx="198">
                  <c:v>402.125</c:v>
                </c:pt>
                <c:pt idx="199">
                  <c:v>403.67700000000002</c:v>
                </c:pt>
                <c:pt idx="200">
                  <c:v>405.22799999999944</c:v>
                </c:pt>
                <c:pt idx="201">
                  <c:v>406.78</c:v>
                </c:pt>
                <c:pt idx="202">
                  <c:v>408.33099999999951</c:v>
                </c:pt>
                <c:pt idx="203">
                  <c:v>409.88200000000001</c:v>
                </c:pt>
                <c:pt idx="204">
                  <c:v>411.43199999999905</c:v>
                </c:pt>
                <c:pt idx="205">
                  <c:v>412.98200000000003</c:v>
                </c:pt>
                <c:pt idx="206">
                  <c:v>414.53199999999913</c:v>
                </c:pt>
                <c:pt idx="207">
                  <c:v>416.08099999999951</c:v>
                </c:pt>
                <c:pt idx="208">
                  <c:v>417.63</c:v>
                </c:pt>
                <c:pt idx="209">
                  <c:v>419.17899999999969</c:v>
                </c:pt>
                <c:pt idx="210">
                  <c:v>420.72799999999944</c:v>
                </c:pt>
                <c:pt idx="211">
                  <c:v>422.27599999999944</c:v>
                </c:pt>
                <c:pt idx="212">
                  <c:v>423.82400000000001</c:v>
                </c:pt>
                <c:pt idx="213">
                  <c:v>425.37099999999964</c:v>
                </c:pt>
                <c:pt idx="214">
                  <c:v>426.91899999999913</c:v>
                </c:pt>
                <c:pt idx="215">
                  <c:v>428.46599999999944</c:v>
                </c:pt>
                <c:pt idx="216">
                  <c:v>430.012</c:v>
                </c:pt>
                <c:pt idx="217">
                  <c:v>431.55799999999999</c:v>
                </c:pt>
                <c:pt idx="218">
                  <c:v>433.10399999999993</c:v>
                </c:pt>
                <c:pt idx="219">
                  <c:v>434.65000000000032</c:v>
                </c:pt>
                <c:pt idx="220">
                  <c:v>436.19499999999999</c:v>
                </c:pt>
                <c:pt idx="221">
                  <c:v>437.74</c:v>
                </c:pt>
                <c:pt idx="222">
                  <c:v>439.28500000000003</c:v>
                </c:pt>
                <c:pt idx="223">
                  <c:v>440.82900000000001</c:v>
                </c:pt>
                <c:pt idx="224">
                  <c:v>442.37299999999999</c:v>
                </c:pt>
                <c:pt idx="225">
                  <c:v>443.91699999999906</c:v>
                </c:pt>
                <c:pt idx="226">
                  <c:v>445.4609999999995</c:v>
                </c:pt>
                <c:pt idx="227">
                  <c:v>447.00400000000002</c:v>
                </c:pt>
                <c:pt idx="228">
                  <c:v>448.54599999999999</c:v>
                </c:pt>
                <c:pt idx="229">
                  <c:v>450.089</c:v>
                </c:pt>
                <c:pt idx="230">
                  <c:v>451.63099999999969</c:v>
                </c:pt>
                <c:pt idx="231">
                  <c:v>453.173</c:v>
                </c:pt>
                <c:pt idx="232">
                  <c:v>454.714</c:v>
                </c:pt>
                <c:pt idx="233">
                  <c:v>456.25599999999969</c:v>
                </c:pt>
                <c:pt idx="234">
                  <c:v>457.79599999999925</c:v>
                </c:pt>
                <c:pt idx="235">
                  <c:v>459.33699999999925</c:v>
                </c:pt>
                <c:pt idx="236">
                  <c:v>460.87700000000001</c:v>
                </c:pt>
                <c:pt idx="237">
                  <c:v>462.41699999999906</c:v>
                </c:pt>
                <c:pt idx="238">
                  <c:v>463.95699999999925</c:v>
                </c:pt>
                <c:pt idx="239">
                  <c:v>465.49599999999913</c:v>
                </c:pt>
                <c:pt idx="240">
                  <c:v>467.03500000000003</c:v>
                </c:pt>
                <c:pt idx="241">
                  <c:v>468.57400000000001</c:v>
                </c:pt>
                <c:pt idx="242">
                  <c:v>470.11200000000002</c:v>
                </c:pt>
                <c:pt idx="243">
                  <c:v>471.65000000000032</c:v>
                </c:pt>
                <c:pt idx="244">
                  <c:v>473.18799999999999</c:v>
                </c:pt>
                <c:pt idx="245">
                  <c:v>474.72499999999951</c:v>
                </c:pt>
                <c:pt idx="246">
                  <c:v>476.262</c:v>
                </c:pt>
                <c:pt idx="247">
                  <c:v>477.79899999999907</c:v>
                </c:pt>
                <c:pt idx="248">
                  <c:v>479.3359999999995</c:v>
                </c:pt>
                <c:pt idx="249">
                  <c:v>480.87200000000001</c:v>
                </c:pt>
                <c:pt idx="250">
                  <c:v>482.40699999999913</c:v>
                </c:pt>
                <c:pt idx="251">
                  <c:v>483.94299999999993</c:v>
                </c:pt>
                <c:pt idx="252">
                  <c:v>485.47799999999944</c:v>
                </c:pt>
                <c:pt idx="253">
                  <c:v>487.01299999999969</c:v>
                </c:pt>
                <c:pt idx="254">
                  <c:v>488.548</c:v>
                </c:pt>
                <c:pt idx="255">
                  <c:v>490.08199999999925</c:v>
                </c:pt>
                <c:pt idx="256">
                  <c:v>491.61599999999999</c:v>
                </c:pt>
                <c:pt idx="257">
                  <c:v>493.14900000000057</c:v>
                </c:pt>
                <c:pt idx="258">
                  <c:v>494.68299999999999</c:v>
                </c:pt>
                <c:pt idx="259">
                  <c:v>496.21599999999944</c:v>
                </c:pt>
                <c:pt idx="260">
                  <c:v>497.74799999999999</c:v>
                </c:pt>
                <c:pt idx="261">
                  <c:v>499.28099999999944</c:v>
                </c:pt>
                <c:pt idx="262">
                  <c:v>500.81299999999999</c:v>
                </c:pt>
                <c:pt idx="263">
                  <c:v>502.34500000000008</c:v>
                </c:pt>
                <c:pt idx="264">
                  <c:v>503.87599999999969</c:v>
                </c:pt>
                <c:pt idx="265">
                  <c:v>505.40699999999913</c:v>
                </c:pt>
                <c:pt idx="266">
                  <c:v>506.93799999999925</c:v>
                </c:pt>
                <c:pt idx="267">
                  <c:v>508.46799999999951</c:v>
                </c:pt>
                <c:pt idx="268">
                  <c:v>509.99899999999917</c:v>
                </c:pt>
                <c:pt idx="269">
                  <c:v>511.52799999999951</c:v>
                </c:pt>
                <c:pt idx="270">
                  <c:v>513.05799999999886</c:v>
                </c:pt>
                <c:pt idx="271">
                  <c:v>514.58699999999999</c:v>
                </c:pt>
                <c:pt idx="272">
                  <c:v>516.11599999999999</c:v>
                </c:pt>
                <c:pt idx="273">
                  <c:v>517.64499999999998</c:v>
                </c:pt>
                <c:pt idx="274">
                  <c:v>519.17300000000114</c:v>
                </c:pt>
                <c:pt idx="275">
                  <c:v>520.70100000000002</c:v>
                </c:pt>
                <c:pt idx="276">
                  <c:v>522.22900000000004</c:v>
                </c:pt>
                <c:pt idx="277">
                  <c:v>523.75599999999997</c:v>
                </c:pt>
                <c:pt idx="278">
                  <c:v>525.28300000000115</c:v>
                </c:pt>
                <c:pt idx="279">
                  <c:v>526.80999999999949</c:v>
                </c:pt>
                <c:pt idx="280">
                  <c:v>528.33599999999899</c:v>
                </c:pt>
                <c:pt idx="281">
                  <c:v>529.86199999999849</c:v>
                </c:pt>
                <c:pt idx="282">
                  <c:v>531.38800000000003</c:v>
                </c:pt>
                <c:pt idx="283">
                  <c:v>532.91300000000001</c:v>
                </c:pt>
                <c:pt idx="284">
                  <c:v>534.43899999999996</c:v>
                </c:pt>
                <c:pt idx="285">
                  <c:v>535.96400000000006</c:v>
                </c:pt>
                <c:pt idx="286">
                  <c:v>537.48800000000051</c:v>
                </c:pt>
                <c:pt idx="287">
                  <c:v>539.01199999999949</c:v>
                </c:pt>
                <c:pt idx="288">
                  <c:v>540.53599999999949</c:v>
                </c:pt>
                <c:pt idx="289">
                  <c:v>542.05999999999949</c:v>
                </c:pt>
                <c:pt idx="290">
                  <c:v>543.58299999999997</c:v>
                </c:pt>
                <c:pt idx="291">
                  <c:v>545.10599999999999</c:v>
                </c:pt>
                <c:pt idx="292">
                  <c:v>546.62900000000002</c:v>
                </c:pt>
                <c:pt idx="293">
                  <c:v>548.15099999999939</c:v>
                </c:pt>
                <c:pt idx="294">
                  <c:v>549.67300000000114</c:v>
                </c:pt>
                <c:pt idx="295">
                  <c:v>551.19500000000005</c:v>
                </c:pt>
                <c:pt idx="296">
                  <c:v>552.71600000000001</c:v>
                </c:pt>
                <c:pt idx="297">
                  <c:v>554.23699999999997</c:v>
                </c:pt>
                <c:pt idx="298">
                  <c:v>555.75800000000004</c:v>
                </c:pt>
                <c:pt idx="299">
                  <c:v>557.27900000000102</c:v>
                </c:pt>
                <c:pt idx="300">
                  <c:v>558.79900000000055</c:v>
                </c:pt>
                <c:pt idx="301">
                  <c:v>560.31899999999996</c:v>
                </c:pt>
                <c:pt idx="302">
                  <c:v>561.83799999999849</c:v>
                </c:pt>
                <c:pt idx="303">
                  <c:v>563.35799999999836</c:v>
                </c:pt>
                <c:pt idx="304">
                  <c:v>564.87699999999938</c:v>
                </c:pt>
                <c:pt idx="305">
                  <c:v>566.39499999999998</c:v>
                </c:pt>
                <c:pt idx="306">
                  <c:v>567.91399999999999</c:v>
                </c:pt>
                <c:pt idx="307">
                  <c:v>569.43199999999899</c:v>
                </c:pt>
                <c:pt idx="308">
                  <c:v>570.94899999999996</c:v>
                </c:pt>
                <c:pt idx="309">
                  <c:v>572.46699999999885</c:v>
                </c:pt>
                <c:pt idx="310">
                  <c:v>573.98400000000004</c:v>
                </c:pt>
                <c:pt idx="311">
                  <c:v>575.50099999999998</c:v>
                </c:pt>
                <c:pt idx="312">
                  <c:v>577.01699999999948</c:v>
                </c:pt>
                <c:pt idx="313">
                  <c:v>578.53300000000002</c:v>
                </c:pt>
                <c:pt idx="314">
                  <c:v>580.04899999999998</c:v>
                </c:pt>
                <c:pt idx="315">
                  <c:v>581.56499999999949</c:v>
                </c:pt>
                <c:pt idx="316">
                  <c:v>583.08000000000004</c:v>
                </c:pt>
                <c:pt idx="317">
                  <c:v>584.59500000000003</c:v>
                </c:pt>
                <c:pt idx="318">
                  <c:v>586.10900000000004</c:v>
                </c:pt>
                <c:pt idx="319">
                  <c:v>587.62400000000002</c:v>
                </c:pt>
                <c:pt idx="320">
                  <c:v>589.13800000000003</c:v>
                </c:pt>
                <c:pt idx="321">
                  <c:v>590.65099999999939</c:v>
                </c:pt>
                <c:pt idx="322">
                  <c:v>592.16499999999996</c:v>
                </c:pt>
                <c:pt idx="323">
                  <c:v>593.67800000000102</c:v>
                </c:pt>
                <c:pt idx="324">
                  <c:v>595.19100000000003</c:v>
                </c:pt>
                <c:pt idx="325">
                  <c:v>596.70299999999997</c:v>
                </c:pt>
                <c:pt idx="326">
                  <c:v>598.21500000000003</c:v>
                </c:pt>
                <c:pt idx="327">
                  <c:v>599.72699999999998</c:v>
                </c:pt>
                <c:pt idx="328">
                  <c:v>601.23900000000003</c:v>
                </c:pt>
                <c:pt idx="329">
                  <c:v>602.75</c:v>
                </c:pt>
                <c:pt idx="330">
                  <c:v>604.26099999999997</c:v>
                </c:pt>
                <c:pt idx="331">
                  <c:v>605.77100000000053</c:v>
                </c:pt>
                <c:pt idx="332">
                  <c:v>607.28200000000004</c:v>
                </c:pt>
                <c:pt idx="333">
                  <c:v>608.79200000000003</c:v>
                </c:pt>
                <c:pt idx="334">
                  <c:v>610.30099999999948</c:v>
                </c:pt>
                <c:pt idx="335">
                  <c:v>611.81099999999947</c:v>
                </c:pt>
                <c:pt idx="336">
                  <c:v>613.31999999999948</c:v>
                </c:pt>
                <c:pt idx="337">
                  <c:v>614.8279999999985</c:v>
                </c:pt>
                <c:pt idx="338">
                  <c:v>616.33699999999885</c:v>
                </c:pt>
                <c:pt idx="339">
                  <c:v>617.84499999999946</c:v>
                </c:pt>
                <c:pt idx="340">
                  <c:v>619.35299999999825</c:v>
                </c:pt>
                <c:pt idx="341">
                  <c:v>620.85999999999899</c:v>
                </c:pt>
                <c:pt idx="342">
                  <c:v>622.36799999999846</c:v>
                </c:pt>
                <c:pt idx="343">
                  <c:v>623.875</c:v>
                </c:pt>
                <c:pt idx="344">
                  <c:v>625.38099999999997</c:v>
                </c:pt>
                <c:pt idx="345">
                  <c:v>626.88800000000003</c:v>
                </c:pt>
                <c:pt idx="346">
                  <c:v>628.39400000000001</c:v>
                </c:pt>
                <c:pt idx="347">
                  <c:v>629.899</c:v>
                </c:pt>
                <c:pt idx="348">
                  <c:v>631.40499999999997</c:v>
                </c:pt>
                <c:pt idx="349">
                  <c:v>632.91</c:v>
                </c:pt>
                <c:pt idx="350">
                  <c:v>634.41399999999999</c:v>
                </c:pt>
                <c:pt idx="351">
                  <c:v>635.91899999999998</c:v>
                </c:pt>
                <c:pt idx="352">
                  <c:v>637.423</c:v>
                </c:pt>
                <c:pt idx="353">
                  <c:v>638.926999999999</c:v>
                </c:pt>
                <c:pt idx="354">
                  <c:v>640.43099999999947</c:v>
                </c:pt>
                <c:pt idx="355">
                  <c:v>641.93399999999997</c:v>
                </c:pt>
                <c:pt idx="356">
                  <c:v>643.43699999999899</c:v>
                </c:pt>
                <c:pt idx="357">
                  <c:v>644.93899999999996</c:v>
                </c:pt>
                <c:pt idx="358">
                  <c:v>646.44199999999887</c:v>
                </c:pt>
                <c:pt idx="359">
                  <c:v>647.94399999999996</c:v>
                </c:pt>
                <c:pt idx="360">
                  <c:v>649.44499999999948</c:v>
                </c:pt>
                <c:pt idx="361">
                  <c:v>650.94699999999887</c:v>
                </c:pt>
                <c:pt idx="362">
                  <c:v>652.44799999999861</c:v>
                </c:pt>
                <c:pt idx="363">
                  <c:v>653.94899999999996</c:v>
                </c:pt>
                <c:pt idx="364">
                  <c:v>655.44899999999996</c:v>
                </c:pt>
                <c:pt idx="365">
                  <c:v>656.94999999999948</c:v>
                </c:pt>
                <c:pt idx="366">
                  <c:v>658.44899999999996</c:v>
                </c:pt>
                <c:pt idx="367">
                  <c:v>659.94899999999996</c:v>
                </c:pt>
                <c:pt idx="368">
                  <c:v>661.44799999999861</c:v>
                </c:pt>
                <c:pt idx="369">
                  <c:v>662.94699999999887</c:v>
                </c:pt>
                <c:pt idx="370">
                  <c:v>664.44599999999946</c:v>
                </c:pt>
                <c:pt idx="371">
                  <c:v>665.94399999999996</c:v>
                </c:pt>
                <c:pt idx="372">
                  <c:v>667.44199999999887</c:v>
                </c:pt>
                <c:pt idx="373">
                  <c:v>668.93999999999949</c:v>
                </c:pt>
                <c:pt idx="374">
                  <c:v>670.43799999999885</c:v>
                </c:pt>
                <c:pt idx="375">
                  <c:v>671.93499999999949</c:v>
                </c:pt>
                <c:pt idx="376">
                  <c:v>673.43199999999899</c:v>
                </c:pt>
                <c:pt idx="377">
                  <c:v>674.928</c:v>
                </c:pt>
                <c:pt idx="378">
                  <c:v>676.42399999999998</c:v>
                </c:pt>
                <c:pt idx="379">
                  <c:v>677.92</c:v>
                </c:pt>
                <c:pt idx="380">
                  <c:v>679.41599999999949</c:v>
                </c:pt>
                <c:pt idx="381">
                  <c:v>680.91099999999949</c:v>
                </c:pt>
                <c:pt idx="382">
                  <c:v>682.40599999999949</c:v>
                </c:pt>
                <c:pt idx="383">
                  <c:v>683.90099999999939</c:v>
                </c:pt>
                <c:pt idx="384">
                  <c:v>685.39599999999996</c:v>
                </c:pt>
                <c:pt idx="385">
                  <c:v>686.89</c:v>
                </c:pt>
                <c:pt idx="386">
                  <c:v>688.38400000000001</c:v>
                </c:pt>
                <c:pt idx="387">
                  <c:v>689.87699999999938</c:v>
                </c:pt>
                <c:pt idx="388">
                  <c:v>691.37</c:v>
                </c:pt>
                <c:pt idx="389">
                  <c:v>692.86300000000006</c:v>
                </c:pt>
                <c:pt idx="390">
                  <c:v>694.35599999999886</c:v>
                </c:pt>
                <c:pt idx="391">
                  <c:v>695.84799999999836</c:v>
                </c:pt>
                <c:pt idx="392">
                  <c:v>697.33999999999946</c:v>
                </c:pt>
                <c:pt idx="393">
                  <c:v>698.83199999999886</c:v>
                </c:pt>
                <c:pt idx="394">
                  <c:v>700.32299999999861</c:v>
                </c:pt>
                <c:pt idx="395">
                  <c:v>701.81399999999996</c:v>
                </c:pt>
                <c:pt idx="396">
                  <c:v>703.30499999999938</c:v>
                </c:pt>
                <c:pt idx="397">
                  <c:v>704.79600000000005</c:v>
                </c:pt>
                <c:pt idx="398">
                  <c:v>706.28599999999994</c:v>
                </c:pt>
                <c:pt idx="399">
                  <c:v>707.77599999999995</c:v>
                </c:pt>
                <c:pt idx="400">
                  <c:v>709.26499999999999</c:v>
                </c:pt>
                <c:pt idx="401">
                  <c:v>710.755</c:v>
                </c:pt>
                <c:pt idx="402">
                  <c:v>712.24400000000003</c:v>
                </c:pt>
                <c:pt idx="403">
                  <c:v>713.73199999999997</c:v>
                </c:pt>
                <c:pt idx="404">
                  <c:v>715.221</c:v>
                </c:pt>
                <c:pt idx="405">
                  <c:v>716.70899999999995</c:v>
                </c:pt>
                <c:pt idx="406">
                  <c:v>718.197</c:v>
                </c:pt>
                <c:pt idx="407">
                  <c:v>719.68400000000054</c:v>
                </c:pt>
                <c:pt idx="408">
                  <c:v>721.17100000000005</c:v>
                </c:pt>
                <c:pt idx="409">
                  <c:v>722.65800000000002</c:v>
                </c:pt>
                <c:pt idx="410">
                  <c:v>724.14499999999998</c:v>
                </c:pt>
                <c:pt idx="411">
                  <c:v>725.63099999999997</c:v>
                </c:pt>
                <c:pt idx="412">
                  <c:v>727.11699999999996</c:v>
                </c:pt>
                <c:pt idx="413">
                  <c:v>728.60299999999938</c:v>
                </c:pt>
                <c:pt idx="414">
                  <c:v>730.08799999999997</c:v>
                </c:pt>
                <c:pt idx="415">
                  <c:v>731.57299999999998</c:v>
                </c:pt>
                <c:pt idx="416">
                  <c:v>733.05799999999886</c:v>
                </c:pt>
                <c:pt idx="417">
                  <c:v>734.54199999999946</c:v>
                </c:pt>
                <c:pt idx="418">
                  <c:v>736.02699999999948</c:v>
                </c:pt>
                <c:pt idx="419">
                  <c:v>737.51099999999997</c:v>
                </c:pt>
                <c:pt idx="420">
                  <c:v>738.99400000000003</c:v>
                </c:pt>
                <c:pt idx="421">
                  <c:v>740.47699999999998</c:v>
                </c:pt>
                <c:pt idx="422">
                  <c:v>741.95999999999947</c:v>
                </c:pt>
                <c:pt idx="423">
                  <c:v>743.44299999999885</c:v>
                </c:pt>
                <c:pt idx="424">
                  <c:v>744.92599999999948</c:v>
                </c:pt>
                <c:pt idx="425">
                  <c:v>746.40800000000002</c:v>
                </c:pt>
                <c:pt idx="426">
                  <c:v>747.88900000000001</c:v>
                </c:pt>
                <c:pt idx="427">
                  <c:v>749.37099999999998</c:v>
                </c:pt>
                <c:pt idx="428">
                  <c:v>750.8519999999985</c:v>
                </c:pt>
                <c:pt idx="429">
                  <c:v>752.33299999999849</c:v>
                </c:pt>
                <c:pt idx="430">
                  <c:v>753.81399999999996</c:v>
                </c:pt>
                <c:pt idx="431">
                  <c:v>755.29400000000055</c:v>
                </c:pt>
                <c:pt idx="432">
                  <c:v>756.77400000000114</c:v>
                </c:pt>
                <c:pt idx="433">
                  <c:v>758.25400000000002</c:v>
                </c:pt>
                <c:pt idx="434">
                  <c:v>759.73299999999949</c:v>
                </c:pt>
                <c:pt idx="435">
                  <c:v>761.21199999999999</c:v>
                </c:pt>
                <c:pt idx="436">
                  <c:v>762.69100000000003</c:v>
                </c:pt>
                <c:pt idx="437">
                  <c:v>764.16899999999998</c:v>
                </c:pt>
                <c:pt idx="438">
                  <c:v>765.64800000000002</c:v>
                </c:pt>
                <c:pt idx="439">
                  <c:v>767.125</c:v>
                </c:pt>
                <c:pt idx="440">
                  <c:v>768.60299999999938</c:v>
                </c:pt>
                <c:pt idx="441">
                  <c:v>770.08</c:v>
                </c:pt>
                <c:pt idx="442">
                  <c:v>771.55699999999899</c:v>
                </c:pt>
                <c:pt idx="443">
                  <c:v>773.03399999999999</c:v>
                </c:pt>
                <c:pt idx="444">
                  <c:v>774.51099999999997</c:v>
                </c:pt>
                <c:pt idx="445">
                  <c:v>775.98699999999997</c:v>
                </c:pt>
                <c:pt idx="446">
                  <c:v>777.46199999999885</c:v>
                </c:pt>
                <c:pt idx="447">
                  <c:v>778.93799999999885</c:v>
                </c:pt>
                <c:pt idx="448">
                  <c:v>780.41300000000001</c:v>
                </c:pt>
                <c:pt idx="449">
                  <c:v>781.88800000000003</c:v>
                </c:pt>
                <c:pt idx="450">
                  <c:v>783.36300000000006</c:v>
                </c:pt>
                <c:pt idx="451">
                  <c:v>784.83699999999885</c:v>
                </c:pt>
                <c:pt idx="452">
                  <c:v>786.31099999999947</c:v>
                </c:pt>
                <c:pt idx="453">
                  <c:v>787.78500000000054</c:v>
                </c:pt>
                <c:pt idx="454">
                  <c:v>789.25800000000004</c:v>
                </c:pt>
                <c:pt idx="455">
                  <c:v>790.73199999999997</c:v>
                </c:pt>
                <c:pt idx="456">
                  <c:v>792.20399999999995</c:v>
                </c:pt>
                <c:pt idx="457">
                  <c:v>793.67700000000002</c:v>
                </c:pt>
                <c:pt idx="458">
                  <c:v>795.149</c:v>
                </c:pt>
                <c:pt idx="459">
                  <c:v>796.62099999999998</c:v>
                </c:pt>
                <c:pt idx="460">
                  <c:v>798.09299999999996</c:v>
                </c:pt>
                <c:pt idx="461">
                  <c:v>799.56399999999996</c:v>
                </c:pt>
                <c:pt idx="462">
                  <c:v>801.03499999999997</c:v>
                </c:pt>
                <c:pt idx="463">
                  <c:v>802.50599999999997</c:v>
                </c:pt>
                <c:pt idx="464">
                  <c:v>803.97699999999998</c:v>
                </c:pt>
                <c:pt idx="465">
                  <c:v>805.44699999999887</c:v>
                </c:pt>
                <c:pt idx="466">
                  <c:v>806.91699999999946</c:v>
                </c:pt>
                <c:pt idx="467">
                  <c:v>808.38599999999997</c:v>
                </c:pt>
                <c:pt idx="468">
                  <c:v>809.85599999999886</c:v>
                </c:pt>
                <c:pt idx="469">
                  <c:v>811.32499999999948</c:v>
                </c:pt>
                <c:pt idx="470">
                  <c:v>812.79300000000114</c:v>
                </c:pt>
                <c:pt idx="471">
                  <c:v>814.26199999999949</c:v>
                </c:pt>
                <c:pt idx="472">
                  <c:v>815.73</c:v>
                </c:pt>
                <c:pt idx="473">
                  <c:v>817.19799999999998</c:v>
                </c:pt>
                <c:pt idx="474">
                  <c:v>818.66499999999996</c:v>
                </c:pt>
                <c:pt idx="475">
                  <c:v>820.13199999999949</c:v>
                </c:pt>
                <c:pt idx="476">
                  <c:v>821.59900000000005</c:v>
                </c:pt>
                <c:pt idx="477">
                  <c:v>823.06599999999946</c:v>
                </c:pt>
                <c:pt idx="478">
                  <c:v>824.53199999999947</c:v>
                </c:pt>
                <c:pt idx="479">
                  <c:v>825.99800000000005</c:v>
                </c:pt>
                <c:pt idx="480">
                  <c:v>827.46400000000006</c:v>
                </c:pt>
                <c:pt idx="481">
                  <c:v>828.93</c:v>
                </c:pt>
                <c:pt idx="482">
                  <c:v>830.39499999999998</c:v>
                </c:pt>
                <c:pt idx="483">
                  <c:v>831.85999999999899</c:v>
                </c:pt>
                <c:pt idx="484">
                  <c:v>833.32399999999996</c:v>
                </c:pt>
                <c:pt idx="485">
                  <c:v>834.78900000000101</c:v>
                </c:pt>
                <c:pt idx="486">
                  <c:v>836.25300000000004</c:v>
                </c:pt>
                <c:pt idx="487">
                  <c:v>837.71600000000001</c:v>
                </c:pt>
                <c:pt idx="488">
                  <c:v>839.18000000000052</c:v>
                </c:pt>
                <c:pt idx="489">
                  <c:v>840.64300000000003</c:v>
                </c:pt>
                <c:pt idx="490">
                  <c:v>842.10599999999999</c:v>
                </c:pt>
                <c:pt idx="491">
                  <c:v>843.56799999999885</c:v>
                </c:pt>
                <c:pt idx="492">
                  <c:v>845.03</c:v>
                </c:pt>
                <c:pt idx="493">
                  <c:v>846.49199999999996</c:v>
                </c:pt>
                <c:pt idx="494">
                  <c:v>847.95399999999938</c:v>
                </c:pt>
                <c:pt idx="495">
                  <c:v>849.41499999999996</c:v>
                </c:pt>
                <c:pt idx="496">
                  <c:v>850.87599999999998</c:v>
                </c:pt>
                <c:pt idx="497">
                  <c:v>852.33699999999885</c:v>
                </c:pt>
                <c:pt idx="498">
                  <c:v>853.79800000000114</c:v>
                </c:pt>
                <c:pt idx="499">
                  <c:v>855.25800000000004</c:v>
                </c:pt>
                <c:pt idx="500">
                  <c:v>856.71799999999996</c:v>
                </c:pt>
                <c:pt idx="501">
                  <c:v>858.17700000000002</c:v>
                </c:pt>
                <c:pt idx="502">
                  <c:v>859.63699999999949</c:v>
                </c:pt>
                <c:pt idx="503">
                  <c:v>861.096</c:v>
                </c:pt>
                <c:pt idx="504">
                  <c:v>862.55399999999997</c:v>
                </c:pt>
                <c:pt idx="505">
                  <c:v>864.01300000000003</c:v>
                </c:pt>
                <c:pt idx="506">
                  <c:v>865.471</c:v>
                </c:pt>
                <c:pt idx="507">
                  <c:v>866.92899999999997</c:v>
                </c:pt>
                <c:pt idx="508">
                  <c:v>868.38599999999997</c:v>
                </c:pt>
                <c:pt idx="509">
                  <c:v>869.84399999999948</c:v>
                </c:pt>
                <c:pt idx="510">
                  <c:v>871.30099999999948</c:v>
                </c:pt>
                <c:pt idx="511">
                  <c:v>872.75699999999949</c:v>
                </c:pt>
                <c:pt idx="512">
                  <c:v>874.21400000000051</c:v>
                </c:pt>
                <c:pt idx="513">
                  <c:v>875.67000000000053</c:v>
                </c:pt>
                <c:pt idx="514">
                  <c:v>877.12599999999998</c:v>
                </c:pt>
                <c:pt idx="515">
                  <c:v>878.58100000000002</c:v>
                </c:pt>
                <c:pt idx="516">
                  <c:v>880.03599999999949</c:v>
                </c:pt>
                <c:pt idx="517">
                  <c:v>881.49099999999999</c:v>
                </c:pt>
                <c:pt idx="518">
                  <c:v>882.94599999999946</c:v>
                </c:pt>
                <c:pt idx="519">
                  <c:v>884.4</c:v>
                </c:pt>
                <c:pt idx="520">
                  <c:v>885.85399999999947</c:v>
                </c:pt>
                <c:pt idx="521">
                  <c:v>887.30799999999886</c:v>
                </c:pt>
                <c:pt idx="522">
                  <c:v>888.76099999999997</c:v>
                </c:pt>
                <c:pt idx="523">
                  <c:v>890.21500000000003</c:v>
                </c:pt>
                <c:pt idx="524">
                  <c:v>891.66800000000001</c:v>
                </c:pt>
                <c:pt idx="525">
                  <c:v>893.12</c:v>
                </c:pt>
                <c:pt idx="526">
                  <c:v>894.572</c:v>
                </c:pt>
                <c:pt idx="527">
                  <c:v>896.024</c:v>
                </c:pt>
                <c:pt idx="528">
                  <c:v>897.476</c:v>
                </c:pt>
                <c:pt idx="529">
                  <c:v>898.928</c:v>
                </c:pt>
                <c:pt idx="530">
                  <c:v>900.37900000000002</c:v>
                </c:pt>
                <c:pt idx="531">
                  <c:v>901.82999999999947</c:v>
                </c:pt>
                <c:pt idx="532">
                  <c:v>903.28000000000054</c:v>
                </c:pt>
                <c:pt idx="533">
                  <c:v>904.73</c:v>
                </c:pt>
                <c:pt idx="534">
                  <c:v>906.18000000000052</c:v>
                </c:pt>
                <c:pt idx="535">
                  <c:v>907.63</c:v>
                </c:pt>
                <c:pt idx="536">
                  <c:v>909.08</c:v>
                </c:pt>
                <c:pt idx="537">
                  <c:v>910.529</c:v>
                </c:pt>
                <c:pt idx="538">
                  <c:v>911.97699999999998</c:v>
                </c:pt>
                <c:pt idx="539">
                  <c:v>913.42599999999948</c:v>
                </c:pt>
                <c:pt idx="540">
                  <c:v>914.87400000000002</c:v>
                </c:pt>
                <c:pt idx="541">
                  <c:v>916.32199999999887</c:v>
                </c:pt>
                <c:pt idx="542">
                  <c:v>917.77000000000055</c:v>
                </c:pt>
                <c:pt idx="543">
                  <c:v>919.21699999999998</c:v>
                </c:pt>
                <c:pt idx="544">
                  <c:v>920.66399999999999</c:v>
                </c:pt>
                <c:pt idx="545">
                  <c:v>922.11099999999999</c:v>
                </c:pt>
                <c:pt idx="546">
                  <c:v>923.55799999999886</c:v>
                </c:pt>
                <c:pt idx="547">
                  <c:v>925.00400000000002</c:v>
                </c:pt>
                <c:pt idx="548">
                  <c:v>926.44999999999948</c:v>
                </c:pt>
                <c:pt idx="549">
                  <c:v>927.89499999999998</c:v>
                </c:pt>
                <c:pt idx="550">
                  <c:v>929.34099999999887</c:v>
                </c:pt>
                <c:pt idx="551">
                  <c:v>930.78599999999994</c:v>
                </c:pt>
                <c:pt idx="552">
                  <c:v>932.23099999999999</c:v>
                </c:pt>
                <c:pt idx="553">
                  <c:v>933.67499999999995</c:v>
                </c:pt>
                <c:pt idx="554">
                  <c:v>935.11900000000003</c:v>
                </c:pt>
                <c:pt idx="555">
                  <c:v>936.56299999999885</c:v>
                </c:pt>
                <c:pt idx="556">
                  <c:v>938.00699999999949</c:v>
                </c:pt>
                <c:pt idx="557">
                  <c:v>939.44999999999948</c:v>
                </c:pt>
                <c:pt idx="558">
                  <c:v>940.89300000000003</c:v>
                </c:pt>
                <c:pt idx="559">
                  <c:v>942.33599999999899</c:v>
                </c:pt>
                <c:pt idx="560">
                  <c:v>943.77900000000102</c:v>
                </c:pt>
                <c:pt idx="561">
                  <c:v>945.221</c:v>
                </c:pt>
                <c:pt idx="562">
                  <c:v>946.66300000000001</c:v>
                </c:pt>
                <c:pt idx="563">
                  <c:v>948.10400000000004</c:v>
                </c:pt>
                <c:pt idx="564">
                  <c:v>949.54599999999948</c:v>
                </c:pt>
                <c:pt idx="565">
                  <c:v>950.98699999999997</c:v>
                </c:pt>
                <c:pt idx="566">
                  <c:v>952.426999999999</c:v>
                </c:pt>
                <c:pt idx="567">
                  <c:v>953.86799999999846</c:v>
                </c:pt>
                <c:pt idx="568">
                  <c:v>955.30799999999886</c:v>
                </c:pt>
                <c:pt idx="569">
                  <c:v>956.74800000000005</c:v>
                </c:pt>
                <c:pt idx="570">
                  <c:v>958.18799999999999</c:v>
                </c:pt>
                <c:pt idx="571">
                  <c:v>959.62699999999938</c:v>
                </c:pt>
                <c:pt idx="572">
                  <c:v>961.06599999999946</c:v>
                </c:pt>
                <c:pt idx="573">
                  <c:v>962.505</c:v>
                </c:pt>
                <c:pt idx="574">
                  <c:v>963.94299999999885</c:v>
                </c:pt>
                <c:pt idx="575">
                  <c:v>965.38099999999997</c:v>
                </c:pt>
                <c:pt idx="576">
                  <c:v>966.81899999999996</c:v>
                </c:pt>
                <c:pt idx="577">
                  <c:v>968.25699999999949</c:v>
                </c:pt>
                <c:pt idx="578">
                  <c:v>969.69400000000053</c:v>
                </c:pt>
                <c:pt idx="579">
                  <c:v>971.13099999999997</c:v>
                </c:pt>
                <c:pt idx="580">
                  <c:v>972.56799999999885</c:v>
                </c:pt>
                <c:pt idx="581">
                  <c:v>974.00400000000002</c:v>
                </c:pt>
                <c:pt idx="582">
                  <c:v>975.43999999999949</c:v>
                </c:pt>
                <c:pt idx="583">
                  <c:v>976.87599999999998</c:v>
                </c:pt>
                <c:pt idx="584">
                  <c:v>978.31199999999899</c:v>
                </c:pt>
                <c:pt idx="585">
                  <c:v>979.74699999999996</c:v>
                </c:pt>
                <c:pt idx="586">
                  <c:v>981.18200000000002</c:v>
                </c:pt>
                <c:pt idx="587">
                  <c:v>982.61699999999996</c:v>
                </c:pt>
                <c:pt idx="588">
                  <c:v>984.05099999999948</c:v>
                </c:pt>
                <c:pt idx="589">
                  <c:v>985.48599999999999</c:v>
                </c:pt>
                <c:pt idx="590">
                  <c:v>986.91899999999998</c:v>
                </c:pt>
                <c:pt idx="591">
                  <c:v>988.35299999999825</c:v>
                </c:pt>
                <c:pt idx="592">
                  <c:v>989.78599999999994</c:v>
                </c:pt>
                <c:pt idx="593">
                  <c:v>991.21900000000005</c:v>
                </c:pt>
                <c:pt idx="594">
                  <c:v>992.65199999999948</c:v>
                </c:pt>
                <c:pt idx="595">
                  <c:v>994.08500000000004</c:v>
                </c:pt>
                <c:pt idx="596">
                  <c:v>995.51699999999948</c:v>
                </c:pt>
                <c:pt idx="597">
                  <c:v>996.94899999999996</c:v>
                </c:pt>
                <c:pt idx="598">
                  <c:v>998.38</c:v>
                </c:pt>
                <c:pt idx="599">
                  <c:v>999.81199999999899</c:v>
                </c:pt>
                <c:pt idx="600">
                  <c:v>1001.2430000000005</c:v>
                </c:pt>
                <c:pt idx="601">
                  <c:v>1002.673000000001</c:v>
                </c:pt>
                <c:pt idx="602">
                  <c:v>1004.104</c:v>
                </c:pt>
                <c:pt idx="603">
                  <c:v>1005.534</c:v>
                </c:pt>
                <c:pt idx="604">
                  <c:v>1006.9640000000001</c:v>
                </c:pt>
                <c:pt idx="605">
                  <c:v>1008.394</c:v>
                </c:pt>
                <c:pt idx="606">
                  <c:v>1009.823</c:v>
                </c:pt>
                <c:pt idx="607">
                  <c:v>1011.252</c:v>
                </c:pt>
                <c:pt idx="608">
                  <c:v>1012.681</c:v>
                </c:pt>
                <c:pt idx="609">
                  <c:v>1014.109</c:v>
                </c:pt>
                <c:pt idx="610">
                  <c:v>1015.5369999999994</c:v>
                </c:pt>
                <c:pt idx="611">
                  <c:v>1016.964999999999</c:v>
                </c:pt>
                <c:pt idx="612">
                  <c:v>1018.393</c:v>
                </c:pt>
                <c:pt idx="613">
                  <c:v>1019.8199999999994</c:v>
                </c:pt>
                <c:pt idx="614">
                  <c:v>1021.247</c:v>
                </c:pt>
                <c:pt idx="615">
                  <c:v>1022.6740000000005</c:v>
                </c:pt>
                <c:pt idx="616">
                  <c:v>1024.1009999999999</c:v>
                </c:pt>
                <c:pt idx="617">
                  <c:v>1025.527</c:v>
                </c:pt>
                <c:pt idx="618">
                  <c:v>1026.953</c:v>
                </c:pt>
                <c:pt idx="619">
                  <c:v>1028.3779999999999</c:v>
                </c:pt>
                <c:pt idx="620">
                  <c:v>1029.8039999999999</c:v>
                </c:pt>
                <c:pt idx="621">
                  <c:v>1031.229</c:v>
                </c:pt>
                <c:pt idx="622">
                  <c:v>1032.6539999999998</c:v>
                </c:pt>
                <c:pt idx="623">
                  <c:v>1034.078</c:v>
                </c:pt>
                <c:pt idx="624">
                  <c:v>1035.502</c:v>
                </c:pt>
                <c:pt idx="625">
                  <c:v>1036.9260000000011</c:v>
                </c:pt>
                <c:pt idx="626">
                  <c:v>1038.3499999999999</c:v>
                </c:pt>
                <c:pt idx="627">
                  <c:v>1039.7729999999999</c:v>
                </c:pt>
                <c:pt idx="628">
                  <c:v>1041.1959999999999</c:v>
                </c:pt>
                <c:pt idx="629">
                  <c:v>1042.6189999999999</c:v>
                </c:pt>
                <c:pt idx="630">
                  <c:v>1044.0419999999999</c:v>
                </c:pt>
                <c:pt idx="631">
                  <c:v>1045.4639999999999</c:v>
                </c:pt>
                <c:pt idx="632">
                  <c:v>1046.886</c:v>
                </c:pt>
                <c:pt idx="633">
                  <c:v>1048.308</c:v>
                </c:pt>
                <c:pt idx="634">
                  <c:v>1049.729</c:v>
                </c:pt>
                <c:pt idx="635">
                  <c:v>1051.1499999999999</c:v>
                </c:pt>
                <c:pt idx="636">
                  <c:v>1052.5709999999999</c:v>
                </c:pt>
                <c:pt idx="637">
                  <c:v>1053.992</c:v>
                </c:pt>
                <c:pt idx="638">
                  <c:v>1055.412</c:v>
                </c:pt>
                <c:pt idx="639">
                  <c:v>1056.8319999999999</c:v>
                </c:pt>
                <c:pt idx="640">
                  <c:v>1058.252</c:v>
                </c:pt>
                <c:pt idx="641">
                  <c:v>1059.6709999999998</c:v>
                </c:pt>
                <c:pt idx="642">
                  <c:v>1061.0899999999999</c:v>
                </c:pt>
                <c:pt idx="643">
                  <c:v>1062.509</c:v>
                </c:pt>
                <c:pt idx="644">
                  <c:v>1063.9280000000001</c:v>
                </c:pt>
                <c:pt idx="645">
                  <c:v>1065.346</c:v>
                </c:pt>
                <c:pt idx="646">
                  <c:v>1066.7639999999999</c:v>
                </c:pt>
                <c:pt idx="647">
                  <c:v>1068.1819999999998</c:v>
                </c:pt>
                <c:pt idx="648">
                  <c:v>1069.5989999999999</c:v>
                </c:pt>
                <c:pt idx="649">
                  <c:v>1071.0170000000001</c:v>
                </c:pt>
                <c:pt idx="650">
                  <c:v>1072.433</c:v>
                </c:pt>
                <c:pt idx="651">
                  <c:v>1073.8499999999999</c:v>
                </c:pt>
                <c:pt idx="652">
                  <c:v>1075.2660000000001</c:v>
                </c:pt>
                <c:pt idx="653">
                  <c:v>1076.6829999999998</c:v>
                </c:pt>
                <c:pt idx="654">
                  <c:v>1078.098</c:v>
                </c:pt>
                <c:pt idx="655">
                  <c:v>1079.5139999999999</c:v>
                </c:pt>
                <c:pt idx="656">
                  <c:v>1080.9290000000001</c:v>
                </c:pt>
                <c:pt idx="657">
                  <c:v>1082.3439999999998</c:v>
                </c:pt>
                <c:pt idx="658">
                  <c:v>1083.759</c:v>
                </c:pt>
                <c:pt idx="659">
                  <c:v>1085.1729999999998</c:v>
                </c:pt>
                <c:pt idx="660">
                  <c:v>1086.587</c:v>
                </c:pt>
                <c:pt idx="661">
                  <c:v>1088.001</c:v>
                </c:pt>
                <c:pt idx="662">
                  <c:v>1089.4150000000011</c:v>
                </c:pt>
                <c:pt idx="663">
                  <c:v>1090.828</c:v>
                </c:pt>
                <c:pt idx="664">
                  <c:v>1092.241</c:v>
                </c:pt>
                <c:pt idx="665">
                  <c:v>1093.6539999999998</c:v>
                </c:pt>
                <c:pt idx="666">
                  <c:v>1095.066</c:v>
                </c:pt>
                <c:pt idx="667">
                  <c:v>1096.4780000000001</c:v>
                </c:pt>
                <c:pt idx="668">
                  <c:v>1097.8899999999999</c:v>
                </c:pt>
                <c:pt idx="669">
                  <c:v>1099.3019999999999</c:v>
                </c:pt>
                <c:pt idx="670">
                  <c:v>1100.713</c:v>
                </c:pt>
                <c:pt idx="671">
                  <c:v>1102.1239999999998</c:v>
                </c:pt>
                <c:pt idx="672">
                  <c:v>1103.5350000000001</c:v>
                </c:pt>
                <c:pt idx="673">
                  <c:v>1104.9449999999999</c:v>
                </c:pt>
                <c:pt idx="674">
                  <c:v>1106.355</c:v>
                </c:pt>
                <c:pt idx="675">
                  <c:v>1107.7650000000001</c:v>
                </c:pt>
                <c:pt idx="676">
                  <c:v>1109.175</c:v>
                </c:pt>
                <c:pt idx="677">
                  <c:v>1110.5839999999998</c:v>
                </c:pt>
                <c:pt idx="678">
                  <c:v>1111.9939999999999</c:v>
                </c:pt>
                <c:pt idx="679">
                  <c:v>1113.402</c:v>
                </c:pt>
                <c:pt idx="680">
                  <c:v>1114.8109999999999</c:v>
                </c:pt>
                <c:pt idx="681">
                  <c:v>1116.2190000000001</c:v>
                </c:pt>
                <c:pt idx="682">
                  <c:v>1117.627</c:v>
                </c:pt>
                <c:pt idx="683">
                  <c:v>1119.0350000000001</c:v>
                </c:pt>
                <c:pt idx="684">
                  <c:v>1120.442</c:v>
                </c:pt>
                <c:pt idx="685">
                  <c:v>1121.8489999999999</c:v>
                </c:pt>
                <c:pt idx="686">
                  <c:v>1123.2560000000001</c:v>
                </c:pt>
                <c:pt idx="687">
                  <c:v>1124.6629999999998</c:v>
                </c:pt>
                <c:pt idx="688">
                  <c:v>1126.069</c:v>
                </c:pt>
                <c:pt idx="689">
                  <c:v>1127.4749999999999</c:v>
                </c:pt>
                <c:pt idx="690">
                  <c:v>1128.8809999999999</c:v>
                </c:pt>
                <c:pt idx="691">
                  <c:v>1130.2860000000001</c:v>
                </c:pt>
                <c:pt idx="692">
                  <c:v>1131.6919999999998</c:v>
                </c:pt>
                <c:pt idx="693">
                  <c:v>1133.097</c:v>
                </c:pt>
                <c:pt idx="694">
                  <c:v>1134.501</c:v>
                </c:pt>
                <c:pt idx="695">
                  <c:v>1135.9060000000011</c:v>
                </c:pt>
                <c:pt idx="696">
                  <c:v>1137.31</c:v>
                </c:pt>
                <c:pt idx="697">
                  <c:v>1138.7139999999999</c:v>
                </c:pt>
                <c:pt idx="698">
                  <c:v>1140.117</c:v>
                </c:pt>
                <c:pt idx="699">
                  <c:v>1141.52</c:v>
                </c:pt>
                <c:pt idx="700">
                  <c:v>1142.923</c:v>
                </c:pt>
                <c:pt idx="701">
                  <c:v>1144.326</c:v>
                </c:pt>
                <c:pt idx="702">
                  <c:v>1145.729</c:v>
                </c:pt>
                <c:pt idx="703">
                  <c:v>1147.1309999999999</c:v>
                </c:pt>
                <c:pt idx="704">
                  <c:v>1148.5329999999999</c:v>
                </c:pt>
                <c:pt idx="705">
                  <c:v>1149.934</c:v>
                </c:pt>
                <c:pt idx="706">
                  <c:v>1151.336</c:v>
                </c:pt>
                <c:pt idx="707">
                  <c:v>1152.7370000000001</c:v>
                </c:pt>
                <c:pt idx="708">
                  <c:v>1154.1369999999999</c:v>
                </c:pt>
                <c:pt idx="709">
                  <c:v>1155.538</c:v>
                </c:pt>
                <c:pt idx="710">
                  <c:v>1156.9380000000001</c:v>
                </c:pt>
                <c:pt idx="711">
                  <c:v>1158.338</c:v>
                </c:pt>
                <c:pt idx="712">
                  <c:v>1159.7380000000001</c:v>
                </c:pt>
                <c:pt idx="713">
                  <c:v>1161.1369999999999</c:v>
                </c:pt>
                <c:pt idx="714">
                  <c:v>1162.5360000000001</c:v>
                </c:pt>
                <c:pt idx="715">
                  <c:v>1163.9349999999999</c:v>
                </c:pt>
                <c:pt idx="716">
                  <c:v>1165.3339999999998</c:v>
                </c:pt>
                <c:pt idx="717">
                  <c:v>1166.732</c:v>
                </c:pt>
                <c:pt idx="718">
                  <c:v>1168.1299999999999</c:v>
                </c:pt>
                <c:pt idx="719">
                  <c:v>1169.528</c:v>
                </c:pt>
                <c:pt idx="720">
                  <c:v>1170.9250000000011</c:v>
                </c:pt>
                <c:pt idx="721">
                  <c:v>1172.3229999999999</c:v>
                </c:pt>
                <c:pt idx="722">
                  <c:v>1173.7190000000001</c:v>
                </c:pt>
                <c:pt idx="723">
                  <c:v>1175.116</c:v>
                </c:pt>
                <c:pt idx="724">
                  <c:v>1176.5129999999999</c:v>
                </c:pt>
                <c:pt idx="725">
                  <c:v>1177.9090000000001</c:v>
                </c:pt>
                <c:pt idx="726">
                  <c:v>1179.3039999999999</c:v>
                </c:pt>
                <c:pt idx="727">
                  <c:v>1180.7</c:v>
                </c:pt>
                <c:pt idx="728">
                  <c:v>1182.095</c:v>
                </c:pt>
                <c:pt idx="729">
                  <c:v>1183.49</c:v>
                </c:pt>
                <c:pt idx="730">
                  <c:v>1184.885</c:v>
                </c:pt>
                <c:pt idx="731">
                  <c:v>1186.28</c:v>
                </c:pt>
                <c:pt idx="732">
                  <c:v>1187.6739999999998</c:v>
                </c:pt>
                <c:pt idx="733">
                  <c:v>1189.068</c:v>
                </c:pt>
                <c:pt idx="734">
                  <c:v>1190.461</c:v>
                </c:pt>
                <c:pt idx="735">
                  <c:v>1191.855</c:v>
                </c:pt>
                <c:pt idx="736">
                  <c:v>1193.248</c:v>
                </c:pt>
                <c:pt idx="737">
                  <c:v>1194.6409999999998</c:v>
                </c:pt>
                <c:pt idx="738">
                  <c:v>1196.0329999999999</c:v>
                </c:pt>
                <c:pt idx="739">
                  <c:v>1197.4250000000011</c:v>
                </c:pt>
                <c:pt idx="740">
                  <c:v>1198.817</c:v>
                </c:pt>
                <c:pt idx="741">
                  <c:v>1200.2090000000001</c:v>
                </c:pt>
                <c:pt idx="742">
                  <c:v>1201.6009999999999</c:v>
                </c:pt>
                <c:pt idx="743">
                  <c:v>1202.992</c:v>
                </c:pt>
                <c:pt idx="744">
                  <c:v>1204.3829999999998</c:v>
                </c:pt>
                <c:pt idx="745">
                  <c:v>1205.7729999999999</c:v>
                </c:pt>
                <c:pt idx="746">
                  <c:v>1207.1639999999998</c:v>
                </c:pt>
                <c:pt idx="747">
                  <c:v>1208.5539999999999</c:v>
                </c:pt>
                <c:pt idx="748">
                  <c:v>1209.944</c:v>
                </c:pt>
                <c:pt idx="749">
                  <c:v>1211.3329999999999</c:v>
                </c:pt>
                <c:pt idx="750">
                  <c:v>1212.722</c:v>
                </c:pt>
                <c:pt idx="751">
                  <c:v>1214.1109999999999</c:v>
                </c:pt>
                <c:pt idx="752">
                  <c:v>1215.5</c:v>
                </c:pt>
                <c:pt idx="753">
                  <c:v>1216.8889999999999</c:v>
                </c:pt>
                <c:pt idx="754">
                  <c:v>1218.277</c:v>
                </c:pt>
                <c:pt idx="755">
                  <c:v>1219.665</c:v>
                </c:pt>
                <c:pt idx="756">
                  <c:v>1221.0519999999999</c:v>
                </c:pt>
                <c:pt idx="757">
                  <c:v>1222.44</c:v>
                </c:pt>
                <c:pt idx="758">
                  <c:v>1223.827</c:v>
                </c:pt>
                <c:pt idx="759">
                  <c:v>1225.2139999999999</c:v>
                </c:pt>
                <c:pt idx="760">
                  <c:v>1226.5999999999999</c:v>
                </c:pt>
                <c:pt idx="761">
                  <c:v>1227.9860000000001</c:v>
                </c:pt>
                <c:pt idx="762">
                  <c:v>1229.3719999999998</c:v>
                </c:pt>
                <c:pt idx="763">
                  <c:v>1230.758</c:v>
                </c:pt>
                <c:pt idx="764">
                  <c:v>1232.1439999999998</c:v>
                </c:pt>
                <c:pt idx="765">
                  <c:v>1233.529</c:v>
                </c:pt>
                <c:pt idx="766">
                  <c:v>1234.914</c:v>
                </c:pt>
                <c:pt idx="767">
                  <c:v>1236.298</c:v>
                </c:pt>
                <c:pt idx="768">
                  <c:v>1237.6829999999998</c:v>
                </c:pt>
                <c:pt idx="769">
                  <c:v>1239.067</c:v>
                </c:pt>
                <c:pt idx="770">
                  <c:v>1240.451</c:v>
                </c:pt>
                <c:pt idx="771">
                  <c:v>1241.8339999999998</c:v>
                </c:pt>
                <c:pt idx="772">
                  <c:v>1243.2180000000001</c:v>
                </c:pt>
                <c:pt idx="773">
                  <c:v>1244.6009999999999</c:v>
                </c:pt>
                <c:pt idx="774">
                  <c:v>1245.9829999999999</c:v>
                </c:pt>
                <c:pt idx="775">
                  <c:v>1247.366</c:v>
                </c:pt>
                <c:pt idx="776">
                  <c:v>1248.748</c:v>
                </c:pt>
                <c:pt idx="777">
                  <c:v>1250.1299999999999</c:v>
                </c:pt>
                <c:pt idx="778">
                  <c:v>1251.5119999999999</c:v>
                </c:pt>
                <c:pt idx="779">
                  <c:v>1252.8929999999998</c:v>
                </c:pt>
                <c:pt idx="780">
                  <c:v>1254.2739999999999</c:v>
                </c:pt>
                <c:pt idx="781">
                  <c:v>1255.655</c:v>
                </c:pt>
                <c:pt idx="782">
                  <c:v>1257.0360000000001</c:v>
                </c:pt>
                <c:pt idx="783">
                  <c:v>1258.4160000000011</c:v>
                </c:pt>
                <c:pt idx="784">
                  <c:v>1259.796</c:v>
                </c:pt>
                <c:pt idx="785">
                  <c:v>1261.1759999999999</c:v>
                </c:pt>
                <c:pt idx="786">
                  <c:v>1262.5550000000001</c:v>
                </c:pt>
                <c:pt idx="787">
                  <c:v>1263.9349999999999</c:v>
                </c:pt>
                <c:pt idx="788">
                  <c:v>1265.3129999999999</c:v>
                </c:pt>
                <c:pt idx="789">
                  <c:v>1266.6919999999998</c:v>
                </c:pt>
                <c:pt idx="790">
                  <c:v>1268.0709999999999</c:v>
                </c:pt>
                <c:pt idx="791">
                  <c:v>1269.4490000000001</c:v>
                </c:pt>
                <c:pt idx="792">
                  <c:v>1270.827</c:v>
                </c:pt>
                <c:pt idx="793">
                  <c:v>1272.204</c:v>
                </c:pt>
                <c:pt idx="794">
                  <c:v>1273.5819999999999</c:v>
                </c:pt>
                <c:pt idx="795">
                  <c:v>1274.9590000000001</c:v>
                </c:pt>
                <c:pt idx="796">
                  <c:v>1276.336</c:v>
                </c:pt>
                <c:pt idx="797">
                  <c:v>1277.712</c:v>
                </c:pt>
                <c:pt idx="798">
                  <c:v>1279.088</c:v>
                </c:pt>
                <c:pt idx="799">
                  <c:v>1280.4639999999999</c:v>
                </c:pt>
                <c:pt idx="800">
                  <c:v>1281.8399999999999</c:v>
                </c:pt>
                <c:pt idx="801">
                  <c:v>1283.2160000000001</c:v>
                </c:pt>
                <c:pt idx="802">
                  <c:v>1284.5909999999999</c:v>
                </c:pt>
                <c:pt idx="803">
                  <c:v>1285.9660000000001</c:v>
                </c:pt>
                <c:pt idx="804">
                  <c:v>1287.3399999999999</c:v>
                </c:pt>
                <c:pt idx="805">
                  <c:v>1288.7149999999999</c:v>
                </c:pt>
                <c:pt idx="806">
                  <c:v>1290.0889999999999</c:v>
                </c:pt>
                <c:pt idx="807">
                  <c:v>1291.463</c:v>
                </c:pt>
                <c:pt idx="808">
                  <c:v>1292.836</c:v>
                </c:pt>
                <c:pt idx="809">
                  <c:v>1294.21</c:v>
                </c:pt>
                <c:pt idx="810">
                  <c:v>1295.5829999999999</c:v>
                </c:pt>
                <c:pt idx="811">
                  <c:v>1296.9560000000001</c:v>
                </c:pt>
                <c:pt idx="812">
                  <c:v>1298.328</c:v>
                </c:pt>
                <c:pt idx="813">
                  <c:v>1299.7</c:v>
                </c:pt>
                <c:pt idx="814">
                  <c:v>1301.0719999999999</c:v>
                </c:pt>
                <c:pt idx="815">
                  <c:v>1302.444</c:v>
                </c:pt>
                <c:pt idx="816">
                  <c:v>1303.816</c:v>
                </c:pt>
                <c:pt idx="817">
                  <c:v>1305.1869999999999</c:v>
                </c:pt>
                <c:pt idx="818">
                  <c:v>1306.558</c:v>
                </c:pt>
                <c:pt idx="819">
                  <c:v>1307.9280000000001</c:v>
                </c:pt>
                <c:pt idx="820">
                  <c:v>1309.299</c:v>
                </c:pt>
                <c:pt idx="821">
                  <c:v>1310.6689999999999</c:v>
                </c:pt>
                <c:pt idx="822">
                  <c:v>1312.039</c:v>
                </c:pt>
                <c:pt idx="823">
                  <c:v>1313.4080000000001</c:v>
                </c:pt>
                <c:pt idx="824">
                  <c:v>1314.778</c:v>
                </c:pt>
                <c:pt idx="825">
                  <c:v>1316.1469999999999</c:v>
                </c:pt>
                <c:pt idx="826">
                  <c:v>1317.5150000000001</c:v>
                </c:pt>
                <c:pt idx="827">
                  <c:v>1318.8839999999998</c:v>
                </c:pt>
                <c:pt idx="828">
                  <c:v>1320.252</c:v>
                </c:pt>
                <c:pt idx="829">
                  <c:v>1321.62</c:v>
                </c:pt>
                <c:pt idx="830">
                  <c:v>1322.9880000000001</c:v>
                </c:pt>
                <c:pt idx="831">
                  <c:v>1324.355</c:v>
                </c:pt>
                <c:pt idx="832">
                  <c:v>1325.722</c:v>
                </c:pt>
                <c:pt idx="833">
                  <c:v>1327.0889999999999</c:v>
                </c:pt>
                <c:pt idx="834">
                  <c:v>1328.4560000000001</c:v>
                </c:pt>
                <c:pt idx="835">
                  <c:v>1329.8219999999999</c:v>
                </c:pt>
                <c:pt idx="836">
                  <c:v>1331.1879999999999</c:v>
                </c:pt>
                <c:pt idx="837">
                  <c:v>1332.5539999999999</c:v>
                </c:pt>
                <c:pt idx="838">
                  <c:v>1333.92</c:v>
                </c:pt>
                <c:pt idx="839">
                  <c:v>1335.2850000000001</c:v>
                </c:pt>
                <c:pt idx="840">
                  <c:v>1336.6499999999999</c:v>
                </c:pt>
                <c:pt idx="841">
                  <c:v>1338.0150000000001</c:v>
                </c:pt>
                <c:pt idx="842">
                  <c:v>1339.3799999999999</c:v>
                </c:pt>
                <c:pt idx="843">
                  <c:v>1340.7439999999999</c:v>
                </c:pt>
                <c:pt idx="844">
                  <c:v>1342.1079999999999</c:v>
                </c:pt>
                <c:pt idx="845">
                  <c:v>1343.472</c:v>
                </c:pt>
                <c:pt idx="846">
                  <c:v>1344.835</c:v>
                </c:pt>
                <c:pt idx="847">
                  <c:v>1346.1979999999999</c:v>
                </c:pt>
                <c:pt idx="848">
                  <c:v>1347.5609999999999</c:v>
                </c:pt>
                <c:pt idx="849">
                  <c:v>1348.924</c:v>
                </c:pt>
                <c:pt idx="850">
                  <c:v>1350.2860000000001</c:v>
                </c:pt>
                <c:pt idx="851">
                  <c:v>1351.6479999999999</c:v>
                </c:pt>
                <c:pt idx="852">
                  <c:v>1353.01</c:v>
                </c:pt>
                <c:pt idx="853">
                  <c:v>1354.3719999999998</c:v>
                </c:pt>
                <c:pt idx="854">
                  <c:v>1355.7329999999999</c:v>
                </c:pt>
                <c:pt idx="855">
                  <c:v>1357.0939999999998</c:v>
                </c:pt>
                <c:pt idx="856">
                  <c:v>1358.4549999999999</c:v>
                </c:pt>
                <c:pt idx="857">
                  <c:v>1359.816</c:v>
                </c:pt>
                <c:pt idx="858">
                  <c:v>1361.1759999999999</c:v>
                </c:pt>
                <c:pt idx="859">
                  <c:v>1362.5360000000001</c:v>
                </c:pt>
                <c:pt idx="860">
                  <c:v>1363.896</c:v>
                </c:pt>
                <c:pt idx="861">
                  <c:v>1365.2550000000001</c:v>
                </c:pt>
                <c:pt idx="862">
                  <c:v>1366.6139999999998</c:v>
                </c:pt>
                <c:pt idx="863">
                  <c:v>1367.973</c:v>
                </c:pt>
                <c:pt idx="864">
                  <c:v>1369.3319999999999</c:v>
                </c:pt>
                <c:pt idx="865">
                  <c:v>1370.6909999999998</c:v>
                </c:pt>
                <c:pt idx="866">
                  <c:v>1372.049</c:v>
                </c:pt>
                <c:pt idx="867">
                  <c:v>1373.4070000000011</c:v>
                </c:pt>
                <c:pt idx="868">
                  <c:v>1374.7639999999999</c:v>
                </c:pt>
                <c:pt idx="869">
                  <c:v>1376.1219999999998</c:v>
                </c:pt>
                <c:pt idx="870">
                  <c:v>1377.479</c:v>
                </c:pt>
                <c:pt idx="871">
                  <c:v>1378.836</c:v>
                </c:pt>
                <c:pt idx="872">
                  <c:v>1380.1919999999998</c:v>
                </c:pt>
                <c:pt idx="873">
                  <c:v>1381.548</c:v>
                </c:pt>
                <c:pt idx="874">
                  <c:v>1382.9050000000011</c:v>
                </c:pt>
                <c:pt idx="875">
                  <c:v>1384.26</c:v>
                </c:pt>
                <c:pt idx="876">
                  <c:v>1385.616</c:v>
                </c:pt>
                <c:pt idx="877">
                  <c:v>1386.971</c:v>
                </c:pt>
                <c:pt idx="878">
                  <c:v>1388.326</c:v>
                </c:pt>
                <c:pt idx="879">
                  <c:v>1389.6809999999998</c:v>
                </c:pt>
                <c:pt idx="880">
                  <c:v>1391.0350000000001</c:v>
                </c:pt>
                <c:pt idx="881">
                  <c:v>1392.3899999999999</c:v>
                </c:pt>
                <c:pt idx="882">
                  <c:v>1393.7439999999999</c:v>
                </c:pt>
                <c:pt idx="883">
                  <c:v>1395.097</c:v>
                </c:pt>
                <c:pt idx="884">
                  <c:v>1396.451</c:v>
                </c:pt>
                <c:pt idx="885">
                  <c:v>1397.8039999999999</c:v>
                </c:pt>
                <c:pt idx="886">
                  <c:v>1399.1569999999999</c:v>
                </c:pt>
                <c:pt idx="887">
                  <c:v>1400.509</c:v>
                </c:pt>
                <c:pt idx="888">
                  <c:v>1401.8619999999999</c:v>
                </c:pt>
                <c:pt idx="889">
                  <c:v>1403.2139999999999</c:v>
                </c:pt>
                <c:pt idx="890">
                  <c:v>1404.566</c:v>
                </c:pt>
                <c:pt idx="891">
                  <c:v>1405.9170000000001</c:v>
                </c:pt>
                <c:pt idx="892">
                  <c:v>1407.269</c:v>
                </c:pt>
                <c:pt idx="893">
                  <c:v>1408.62</c:v>
                </c:pt>
                <c:pt idx="894">
                  <c:v>1409.971</c:v>
                </c:pt>
                <c:pt idx="895">
                  <c:v>1411.3209999999999</c:v>
                </c:pt>
                <c:pt idx="896">
                  <c:v>1412.6719999999998</c:v>
                </c:pt>
                <c:pt idx="897">
                  <c:v>1414.0219999999999</c:v>
                </c:pt>
                <c:pt idx="898">
                  <c:v>1415.3709999999999</c:v>
                </c:pt>
                <c:pt idx="899">
                  <c:v>1416.721</c:v>
                </c:pt>
                <c:pt idx="900">
                  <c:v>1418.07</c:v>
                </c:pt>
                <c:pt idx="901">
                  <c:v>1419.4190000000001</c:v>
                </c:pt>
                <c:pt idx="902">
                  <c:v>1420.768</c:v>
                </c:pt>
                <c:pt idx="903">
                  <c:v>1422.116</c:v>
                </c:pt>
                <c:pt idx="904">
                  <c:v>1423.4639999999999</c:v>
                </c:pt>
                <c:pt idx="905">
                  <c:v>1424.8119999999999</c:v>
                </c:pt>
                <c:pt idx="906">
                  <c:v>1426.1599999999999</c:v>
                </c:pt>
                <c:pt idx="907">
                  <c:v>1427.5070000000001</c:v>
                </c:pt>
                <c:pt idx="908">
                  <c:v>1428.855</c:v>
                </c:pt>
                <c:pt idx="909">
                  <c:v>1430.202</c:v>
                </c:pt>
                <c:pt idx="910">
                  <c:v>1431.548</c:v>
                </c:pt>
                <c:pt idx="911">
                  <c:v>1432.895</c:v>
                </c:pt>
                <c:pt idx="912">
                  <c:v>1434.241</c:v>
                </c:pt>
                <c:pt idx="913">
                  <c:v>1435.587</c:v>
                </c:pt>
                <c:pt idx="914">
                  <c:v>1436.932</c:v>
                </c:pt>
                <c:pt idx="915">
                  <c:v>1438.277</c:v>
                </c:pt>
                <c:pt idx="916">
                  <c:v>1439.6229999999998</c:v>
                </c:pt>
                <c:pt idx="917">
                  <c:v>1440.9670000000001</c:v>
                </c:pt>
                <c:pt idx="918">
                  <c:v>1442.3119999999999</c:v>
                </c:pt>
                <c:pt idx="919">
                  <c:v>1443.6559999999999</c:v>
                </c:pt>
                <c:pt idx="920">
                  <c:v>1445</c:v>
                </c:pt>
                <c:pt idx="921">
                  <c:v>1446.3439999999998</c:v>
                </c:pt>
                <c:pt idx="922">
                  <c:v>1447.6879999999999</c:v>
                </c:pt>
                <c:pt idx="923">
                  <c:v>1449.0309999999999</c:v>
                </c:pt>
                <c:pt idx="924">
                  <c:v>1450.3739999999998</c:v>
                </c:pt>
                <c:pt idx="925">
                  <c:v>1451.7160000000001</c:v>
                </c:pt>
                <c:pt idx="926">
                  <c:v>1453.059</c:v>
                </c:pt>
                <c:pt idx="927">
                  <c:v>1454.4010000000001</c:v>
                </c:pt>
                <c:pt idx="928">
                  <c:v>1455.7429999999999</c:v>
                </c:pt>
                <c:pt idx="929">
                  <c:v>1457.085</c:v>
                </c:pt>
                <c:pt idx="930">
                  <c:v>1458.4260000000011</c:v>
                </c:pt>
                <c:pt idx="931">
                  <c:v>1459.7670000000001</c:v>
                </c:pt>
                <c:pt idx="932">
                  <c:v>1461.1079999999999</c:v>
                </c:pt>
                <c:pt idx="933">
                  <c:v>1462.4490000000001</c:v>
                </c:pt>
                <c:pt idx="934">
                  <c:v>1463.789</c:v>
                </c:pt>
                <c:pt idx="935">
                  <c:v>1465.1299999999999</c:v>
                </c:pt>
                <c:pt idx="936">
                  <c:v>1466.4690000000001</c:v>
                </c:pt>
                <c:pt idx="937">
                  <c:v>1467.809</c:v>
                </c:pt>
                <c:pt idx="938">
                  <c:v>1469.1479999999999</c:v>
                </c:pt>
                <c:pt idx="939">
                  <c:v>1470.4880000000001</c:v>
                </c:pt>
                <c:pt idx="940">
                  <c:v>1471.826</c:v>
                </c:pt>
                <c:pt idx="941">
                  <c:v>1473.165</c:v>
                </c:pt>
                <c:pt idx="942">
                  <c:v>1474.5029999999999</c:v>
                </c:pt>
                <c:pt idx="943">
                  <c:v>1475.8409999999999</c:v>
                </c:pt>
                <c:pt idx="944">
                  <c:v>1477.1789999999999</c:v>
                </c:pt>
                <c:pt idx="945">
                  <c:v>1478.5170000000001</c:v>
                </c:pt>
                <c:pt idx="946">
                  <c:v>1479.8539999999998</c:v>
                </c:pt>
                <c:pt idx="947">
                  <c:v>1481.1909999999998</c:v>
                </c:pt>
                <c:pt idx="948">
                  <c:v>1482.528</c:v>
                </c:pt>
                <c:pt idx="949">
                  <c:v>1483.865</c:v>
                </c:pt>
                <c:pt idx="950">
                  <c:v>1485.201</c:v>
                </c:pt>
                <c:pt idx="951">
                  <c:v>1486.537</c:v>
                </c:pt>
                <c:pt idx="952">
                  <c:v>1487.8729999999998</c:v>
                </c:pt>
                <c:pt idx="953">
                  <c:v>1489.2080000000001</c:v>
                </c:pt>
                <c:pt idx="954">
                  <c:v>1490.5429999999999</c:v>
                </c:pt>
                <c:pt idx="955">
                  <c:v>1491.8779999999999</c:v>
                </c:pt>
                <c:pt idx="956">
                  <c:v>1493.213</c:v>
                </c:pt>
                <c:pt idx="957">
                  <c:v>1494.547</c:v>
                </c:pt>
                <c:pt idx="958">
                  <c:v>1495.8819999999998</c:v>
                </c:pt>
                <c:pt idx="959">
                  <c:v>1497.2160000000001</c:v>
                </c:pt>
                <c:pt idx="960">
                  <c:v>1498.549</c:v>
                </c:pt>
                <c:pt idx="961">
                  <c:v>1499.8829999999998</c:v>
                </c:pt>
                <c:pt idx="962">
                  <c:v>1501.2160000000001</c:v>
                </c:pt>
                <c:pt idx="963">
                  <c:v>1502.549</c:v>
                </c:pt>
                <c:pt idx="964">
                  <c:v>1503.8819999999998</c:v>
                </c:pt>
                <c:pt idx="965">
                  <c:v>1505.2139999999999</c:v>
                </c:pt>
                <c:pt idx="966">
                  <c:v>1506.546</c:v>
                </c:pt>
                <c:pt idx="967">
                  <c:v>1507.8779999999999</c:v>
                </c:pt>
                <c:pt idx="968">
                  <c:v>1509.21</c:v>
                </c:pt>
                <c:pt idx="969">
                  <c:v>1510.5409999999999</c:v>
                </c:pt>
                <c:pt idx="970">
                  <c:v>1511.8719999999998</c:v>
                </c:pt>
                <c:pt idx="971">
                  <c:v>1513.203</c:v>
                </c:pt>
                <c:pt idx="972">
                  <c:v>1514.5339999999999</c:v>
                </c:pt>
                <c:pt idx="973">
                  <c:v>1515.8639999999998</c:v>
                </c:pt>
                <c:pt idx="974">
                  <c:v>1517.1939999999977</c:v>
                </c:pt>
                <c:pt idx="975">
                  <c:v>1518.5239999999999</c:v>
                </c:pt>
                <c:pt idx="976">
                  <c:v>1519.8539999999998</c:v>
                </c:pt>
                <c:pt idx="977">
                  <c:v>1521.1829999999998</c:v>
                </c:pt>
                <c:pt idx="978">
                  <c:v>1522.5119999999999</c:v>
                </c:pt>
                <c:pt idx="979">
                  <c:v>1523.8409999999999</c:v>
                </c:pt>
                <c:pt idx="980">
                  <c:v>1525.1689999999999</c:v>
                </c:pt>
                <c:pt idx="981">
                  <c:v>1526.498</c:v>
                </c:pt>
                <c:pt idx="982">
                  <c:v>1527.826</c:v>
                </c:pt>
                <c:pt idx="983">
                  <c:v>1529.1539999999998</c:v>
                </c:pt>
                <c:pt idx="984">
                  <c:v>1530.481</c:v>
                </c:pt>
                <c:pt idx="985">
                  <c:v>1531.809</c:v>
                </c:pt>
                <c:pt idx="986">
                  <c:v>1533.136</c:v>
                </c:pt>
                <c:pt idx="987">
                  <c:v>1534.462</c:v>
                </c:pt>
                <c:pt idx="988">
                  <c:v>1535.789</c:v>
                </c:pt>
                <c:pt idx="989">
                  <c:v>1537.115</c:v>
                </c:pt>
                <c:pt idx="990">
                  <c:v>1538.441</c:v>
                </c:pt>
                <c:pt idx="991">
                  <c:v>1539.7670000000001</c:v>
                </c:pt>
                <c:pt idx="992">
                  <c:v>1541.0919999999999</c:v>
                </c:pt>
                <c:pt idx="993">
                  <c:v>1542.4180000000001</c:v>
                </c:pt>
                <c:pt idx="994">
                  <c:v>1543.7429999999999</c:v>
                </c:pt>
                <c:pt idx="995">
                  <c:v>1545.067</c:v>
                </c:pt>
                <c:pt idx="996">
                  <c:v>1546.3919999999998</c:v>
                </c:pt>
                <c:pt idx="997">
                  <c:v>1547.7160000000001</c:v>
                </c:pt>
                <c:pt idx="998">
                  <c:v>1549.04</c:v>
                </c:pt>
                <c:pt idx="999">
                  <c:v>1550.3639999999998</c:v>
                </c:pt>
                <c:pt idx="1000">
                  <c:v>1551.6869999999999</c:v>
                </c:pt>
                <c:pt idx="1001">
                  <c:v>1553.011</c:v>
                </c:pt>
                <c:pt idx="1002">
                  <c:v>1554.3339999999998</c:v>
                </c:pt>
                <c:pt idx="1003">
                  <c:v>1555.6559999999999</c:v>
                </c:pt>
                <c:pt idx="1004">
                  <c:v>1556.979</c:v>
                </c:pt>
                <c:pt idx="1005">
                  <c:v>1558.3009999999999</c:v>
                </c:pt>
                <c:pt idx="1006">
                  <c:v>1559.6229999999998</c:v>
                </c:pt>
                <c:pt idx="1007">
                  <c:v>1560.9449999999999</c:v>
                </c:pt>
                <c:pt idx="1008">
                  <c:v>1562.2660000000001</c:v>
                </c:pt>
                <c:pt idx="1009">
                  <c:v>1563.587</c:v>
                </c:pt>
                <c:pt idx="1010">
                  <c:v>1564.9080000000001</c:v>
                </c:pt>
                <c:pt idx="1011">
                  <c:v>1566.229</c:v>
                </c:pt>
                <c:pt idx="1012">
                  <c:v>1567.549</c:v>
                </c:pt>
                <c:pt idx="1013">
                  <c:v>1568.87</c:v>
                </c:pt>
                <c:pt idx="1014">
                  <c:v>1570.1889999999999</c:v>
                </c:pt>
                <c:pt idx="1015">
                  <c:v>1571.509</c:v>
                </c:pt>
                <c:pt idx="1016">
                  <c:v>1572.829</c:v>
                </c:pt>
                <c:pt idx="1017">
                  <c:v>1574.1479999999999</c:v>
                </c:pt>
                <c:pt idx="1018">
                  <c:v>1575.4670000000001</c:v>
                </c:pt>
                <c:pt idx="1019">
                  <c:v>1576.7850000000001</c:v>
                </c:pt>
                <c:pt idx="1020">
                  <c:v>1578.1039999999998</c:v>
                </c:pt>
                <c:pt idx="1021">
                  <c:v>1579.422</c:v>
                </c:pt>
                <c:pt idx="1022">
                  <c:v>1580.74</c:v>
                </c:pt>
                <c:pt idx="1023">
                  <c:v>1582.057</c:v>
                </c:pt>
                <c:pt idx="1024">
                  <c:v>1583.375</c:v>
                </c:pt>
                <c:pt idx="1025">
                  <c:v>1584.6919999999998</c:v>
                </c:pt>
                <c:pt idx="1026">
                  <c:v>1586.009</c:v>
                </c:pt>
                <c:pt idx="1027">
                  <c:v>1587.326</c:v>
                </c:pt>
                <c:pt idx="1028">
                  <c:v>1588.6419999999998</c:v>
                </c:pt>
                <c:pt idx="1029">
                  <c:v>1589.9580000000001</c:v>
                </c:pt>
                <c:pt idx="1030">
                  <c:v>1591.2739999999999</c:v>
                </c:pt>
                <c:pt idx="1031">
                  <c:v>1592.59</c:v>
                </c:pt>
                <c:pt idx="1032">
                  <c:v>1593.9050000000011</c:v>
                </c:pt>
                <c:pt idx="1033">
                  <c:v>1595.22</c:v>
                </c:pt>
                <c:pt idx="1034">
                  <c:v>1596.5350000000001</c:v>
                </c:pt>
                <c:pt idx="1035">
                  <c:v>1597.85</c:v>
                </c:pt>
                <c:pt idx="1036">
                  <c:v>1599.1639999999998</c:v>
                </c:pt>
                <c:pt idx="1037">
                  <c:v>1600.4780000000001</c:v>
                </c:pt>
                <c:pt idx="1038">
                  <c:v>1601.7919999999999</c:v>
                </c:pt>
                <c:pt idx="1039">
                  <c:v>1603.106</c:v>
                </c:pt>
                <c:pt idx="1040">
                  <c:v>1604.4190000000001</c:v>
                </c:pt>
                <c:pt idx="1041">
                  <c:v>1605.732</c:v>
                </c:pt>
                <c:pt idx="1042">
                  <c:v>1607.0450000000001</c:v>
                </c:pt>
                <c:pt idx="1043">
                  <c:v>1608.3579999999999</c:v>
                </c:pt>
                <c:pt idx="1044">
                  <c:v>1609.6699999999998</c:v>
                </c:pt>
                <c:pt idx="1045">
                  <c:v>1610.982</c:v>
                </c:pt>
                <c:pt idx="1046">
                  <c:v>1612.2939999999999</c:v>
                </c:pt>
                <c:pt idx="1047">
                  <c:v>1613.606</c:v>
                </c:pt>
                <c:pt idx="1048">
                  <c:v>1614.9170000000001</c:v>
                </c:pt>
                <c:pt idx="1049">
                  <c:v>1616.2280000000001</c:v>
                </c:pt>
                <c:pt idx="1050">
                  <c:v>1617.539</c:v>
                </c:pt>
                <c:pt idx="1051">
                  <c:v>1618.8489999999999</c:v>
                </c:pt>
                <c:pt idx="1052">
                  <c:v>1620.1599999999999</c:v>
                </c:pt>
                <c:pt idx="1053">
                  <c:v>1621.47</c:v>
                </c:pt>
                <c:pt idx="1054">
                  <c:v>1622.78</c:v>
                </c:pt>
                <c:pt idx="1055">
                  <c:v>1624.0889999999999</c:v>
                </c:pt>
                <c:pt idx="1056">
                  <c:v>1625.3989999999999</c:v>
                </c:pt>
                <c:pt idx="1057">
                  <c:v>1626.7080000000001</c:v>
                </c:pt>
                <c:pt idx="1058">
                  <c:v>1628.0170000000001</c:v>
                </c:pt>
                <c:pt idx="1059">
                  <c:v>1629.325</c:v>
                </c:pt>
                <c:pt idx="1060">
                  <c:v>1630.6339999999998</c:v>
                </c:pt>
                <c:pt idx="1061">
                  <c:v>1631.942</c:v>
                </c:pt>
                <c:pt idx="1062">
                  <c:v>1633.25</c:v>
                </c:pt>
                <c:pt idx="1063">
                  <c:v>1634.557</c:v>
                </c:pt>
                <c:pt idx="1064">
                  <c:v>1635.865</c:v>
                </c:pt>
                <c:pt idx="1065">
                  <c:v>1637.1719999999998</c:v>
                </c:pt>
                <c:pt idx="1066">
                  <c:v>1638.479</c:v>
                </c:pt>
                <c:pt idx="1067">
                  <c:v>1639.7850000000001</c:v>
                </c:pt>
                <c:pt idx="1068">
                  <c:v>1641.0919999999999</c:v>
                </c:pt>
                <c:pt idx="1069">
                  <c:v>1642.3979999999999</c:v>
                </c:pt>
                <c:pt idx="1070">
                  <c:v>1643.704</c:v>
                </c:pt>
                <c:pt idx="1071">
                  <c:v>1645.009</c:v>
                </c:pt>
                <c:pt idx="1072">
                  <c:v>1646.3150000000001</c:v>
                </c:pt>
                <c:pt idx="1073">
                  <c:v>1647.62</c:v>
                </c:pt>
                <c:pt idx="1074">
                  <c:v>1648.9250000000011</c:v>
                </c:pt>
                <c:pt idx="1075">
                  <c:v>1650.229</c:v>
                </c:pt>
                <c:pt idx="1076">
                  <c:v>1651.5329999999999</c:v>
                </c:pt>
                <c:pt idx="1077">
                  <c:v>1652.838</c:v>
                </c:pt>
                <c:pt idx="1078">
                  <c:v>1654.1409999999998</c:v>
                </c:pt>
                <c:pt idx="1079">
                  <c:v>1655.4449999999999</c:v>
                </c:pt>
                <c:pt idx="1080">
                  <c:v>1656.748</c:v>
                </c:pt>
                <c:pt idx="1081">
                  <c:v>1658.0519999999999</c:v>
                </c:pt>
                <c:pt idx="1082">
                  <c:v>1659.3539999999998</c:v>
                </c:pt>
                <c:pt idx="1083">
                  <c:v>1660.6569999999999</c:v>
                </c:pt>
                <c:pt idx="1084">
                  <c:v>1661.9590000000001</c:v>
                </c:pt>
                <c:pt idx="1085">
                  <c:v>1663.2619999999999</c:v>
                </c:pt>
                <c:pt idx="1086">
                  <c:v>1664.5629999999999</c:v>
                </c:pt>
                <c:pt idx="1087">
                  <c:v>1665.865</c:v>
                </c:pt>
                <c:pt idx="1088">
                  <c:v>1667.1669999999999</c:v>
                </c:pt>
                <c:pt idx="1089">
                  <c:v>1668.4680000000001</c:v>
                </c:pt>
                <c:pt idx="1090">
                  <c:v>1669.769</c:v>
                </c:pt>
                <c:pt idx="1091">
                  <c:v>1671.069</c:v>
                </c:pt>
                <c:pt idx="1092">
                  <c:v>1672.37</c:v>
                </c:pt>
                <c:pt idx="1093">
                  <c:v>1673.6699999999998</c:v>
                </c:pt>
                <c:pt idx="1094">
                  <c:v>1674.97</c:v>
                </c:pt>
                <c:pt idx="1095">
                  <c:v>1676.269</c:v>
                </c:pt>
                <c:pt idx="1096">
                  <c:v>1677.569</c:v>
                </c:pt>
                <c:pt idx="1097">
                  <c:v>1678.8679999999999</c:v>
                </c:pt>
                <c:pt idx="1098">
                  <c:v>1680.1669999999999</c:v>
                </c:pt>
                <c:pt idx="1099">
                  <c:v>1681.4649999999999</c:v>
                </c:pt>
                <c:pt idx="1100">
                  <c:v>1682.7639999999999</c:v>
                </c:pt>
                <c:pt idx="1101">
                  <c:v>1684.0619999999999</c:v>
                </c:pt>
                <c:pt idx="1102">
                  <c:v>1685.36</c:v>
                </c:pt>
                <c:pt idx="1103">
                  <c:v>1686.6579999999999</c:v>
                </c:pt>
                <c:pt idx="1104">
                  <c:v>1687.9549999999999</c:v>
                </c:pt>
                <c:pt idx="1105">
                  <c:v>1689.252</c:v>
                </c:pt>
                <c:pt idx="1106">
                  <c:v>1690.549</c:v>
                </c:pt>
                <c:pt idx="1107">
                  <c:v>1691.846</c:v>
                </c:pt>
                <c:pt idx="1108">
                  <c:v>1693.1419999999998</c:v>
                </c:pt>
                <c:pt idx="1109">
                  <c:v>1694.4380000000001</c:v>
                </c:pt>
                <c:pt idx="1110">
                  <c:v>1695.7339999999999</c:v>
                </c:pt>
                <c:pt idx="1111">
                  <c:v>1697.03</c:v>
                </c:pt>
                <c:pt idx="1112">
                  <c:v>1698.326</c:v>
                </c:pt>
                <c:pt idx="1113">
                  <c:v>1699.6209999999999</c:v>
                </c:pt>
                <c:pt idx="1114">
                  <c:v>1700.9160000000011</c:v>
                </c:pt>
                <c:pt idx="1115">
                  <c:v>1702.21</c:v>
                </c:pt>
                <c:pt idx="1116">
                  <c:v>1703.5050000000001</c:v>
                </c:pt>
                <c:pt idx="1117">
                  <c:v>1704.799</c:v>
                </c:pt>
                <c:pt idx="1118">
                  <c:v>1706.0929999999998</c:v>
                </c:pt>
                <c:pt idx="1119">
                  <c:v>1707.3869999999999</c:v>
                </c:pt>
                <c:pt idx="1120">
                  <c:v>1708.6799999999998</c:v>
                </c:pt>
                <c:pt idx="1121">
                  <c:v>1709.9739999999999</c:v>
                </c:pt>
                <c:pt idx="1122">
                  <c:v>1711.2670000000001</c:v>
                </c:pt>
                <c:pt idx="1123">
                  <c:v>1712.559</c:v>
                </c:pt>
                <c:pt idx="1124">
                  <c:v>1713.8519999999999</c:v>
                </c:pt>
                <c:pt idx="1125">
                  <c:v>1715.1439999999998</c:v>
                </c:pt>
                <c:pt idx="1126">
                  <c:v>1716.4360000000001</c:v>
                </c:pt>
                <c:pt idx="1127">
                  <c:v>1717.7280000000001</c:v>
                </c:pt>
                <c:pt idx="1128">
                  <c:v>1719.019</c:v>
                </c:pt>
                <c:pt idx="1129">
                  <c:v>1720.3109999999999</c:v>
                </c:pt>
                <c:pt idx="1130">
                  <c:v>1721.6019999999999</c:v>
                </c:pt>
                <c:pt idx="1131">
                  <c:v>1722.8919999999998</c:v>
                </c:pt>
                <c:pt idx="1132">
                  <c:v>1724.1829999999998</c:v>
                </c:pt>
                <c:pt idx="1133">
                  <c:v>1725.473</c:v>
                </c:pt>
                <c:pt idx="1134">
                  <c:v>1726.7629999999999</c:v>
                </c:pt>
                <c:pt idx="1135">
                  <c:v>1728.0529999999999</c:v>
                </c:pt>
                <c:pt idx="1136">
                  <c:v>1729.3429999999998</c:v>
                </c:pt>
                <c:pt idx="1137">
                  <c:v>1730.6319999999998</c:v>
                </c:pt>
                <c:pt idx="1138">
                  <c:v>1731.921</c:v>
                </c:pt>
                <c:pt idx="1139">
                  <c:v>1733.21</c:v>
                </c:pt>
                <c:pt idx="1140">
                  <c:v>1734.498</c:v>
                </c:pt>
                <c:pt idx="1141">
                  <c:v>1735.787</c:v>
                </c:pt>
                <c:pt idx="1142">
                  <c:v>1737.075</c:v>
                </c:pt>
                <c:pt idx="1143">
                  <c:v>1738.3629999999998</c:v>
                </c:pt>
                <c:pt idx="1144">
                  <c:v>1739.6499999999999</c:v>
                </c:pt>
                <c:pt idx="1145">
                  <c:v>1740.9380000000001</c:v>
                </c:pt>
                <c:pt idx="1146">
                  <c:v>1742.2249999999999</c:v>
                </c:pt>
                <c:pt idx="1147">
                  <c:v>1743.5119999999999</c:v>
                </c:pt>
                <c:pt idx="1148">
                  <c:v>1744.798</c:v>
                </c:pt>
                <c:pt idx="1149">
                  <c:v>1746.085</c:v>
                </c:pt>
                <c:pt idx="1150">
                  <c:v>1747.3709999999999</c:v>
                </c:pt>
                <c:pt idx="1151">
                  <c:v>1748.6569999999999</c:v>
                </c:pt>
                <c:pt idx="1152">
                  <c:v>1749.942</c:v>
                </c:pt>
                <c:pt idx="1153">
                  <c:v>1751.2280000000001</c:v>
                </c:pt>
                <c:pt idx="1154">
                  <c:v>1752.5129999999999</c:v>
                </c:pt>
                <c:pt idx="1155">
                  <c:v>1753.798</c:v>
                </c:pt>
                <c:pt idx="1156">
                  <c:v>1755.0829999999999</c:v>
                </c:pt>
                <c:pt idx="1157">
                  <c:v>1756.367</c:v>
                </c:pt>
                <c:pt idx="1158">
                  <c:v>1757.6509999999998</c:v>
                </c:pt>
                <c:pt idx="1159">
                  <c:v>1758.9349999999999</c:v>
                </c:pt>
                <c:pt idx="1160">
                  <c:v>1760.2190000000001</c:v>
                </c:pt>
                <c:pt idx="1161">
                  <c:v>1761.502</c:v>
                </c:pt>
                <c:pt idx="1162">
                  <c:v>1762.7850000000001</c:v>
                </c:pt>
                <c:pt idx="1163">
                  <c:v>1764.068</c:v>
                </c:pt>
                <c:pt idx="1164">
                  <c:v>1765.3509999999999</c:v>
                </c:pt>
                <c:pt idx="1165">
                  <c:v>1766.6339999999998</c:v>
                </c:pt>
                <c:pt idx="1166">
                  <c:v>1767.9160000000011</c:v>
                </c:pt>
                <c:pt idx="1167">
                  <c:v>1769.1979999999999</c:v>
                </c:pt>
                <c:pt idx="1168">
                  <c:v>1770.48</c:v>
                </c:pt>
                <c:pt idx="1169">
                  <c:v>1771.761</c:v>
                </c:pt>
                <c:pt idx="1170">
                  <c:v>1773.0419999999999</c:v>
                </c:pt>
                <c:pt idx="1171">
                  <c:v>1774.3229999999999</c:v>
                </c:pt>
                <c:pt idx="1172">
                  <c:v>1775.6039999999998</c:v>
                </c:pt>
                <c:pt idx="1173">
                  <c:v>1776.885</c:v>
                </c:pt>
                <c:pt idx="1174">
                  <c:v>1778.165</c:v>
                </c:pt>
                <c:pt idx="1175">
                  <c:v>1779.4449999999999</c:v>
                </c:pt>
                <c:pt idx="1176">
                  <c:v>1780.7249999999999</c:v>
                </c:pt>
                <c:pt idx="1177">
                  <c:v>1782.0050000000001</c:v>
                </c:pt>
                <c:pt idx="1178">
                  <c:v>1783.2839999999999</c:v>
                </c:pt>
                <c:pt idx="1179">
                  <c:v>1784.5629999999999</c:v>
                </c:pt>
                <c:pt idx="1180">
                  <c:v>1785.8419999999999</c:v>
                </c:pt>
                <c:pt idx="1181">
                  <c:v>1787.12</c:v>
                </c:pt>
                <c:pt idx="1182">
                  <c:v>1788.3989999999999</c:v>
                </c:pt>
                <c:pt idx="1183">
                  <c:v>1789.6769999999999</c:v>
                </c:pt>
                <c:pt idx="1184">
                  <c:v>1790.9549999999999</c:v>
                </c:pt>
                <c:pt idx="1185">
                  <c:v>1792.232</c:v>
                </c:pt>
                <c:pt idx="1186">
                  <c:v>1793.51</c:v>
                </c:pt>
                <c:pt idx="1187">
                  <c:v>1794.787</c:v>
                </c:pt>
                <c:pt idx="1188">
                  <c:v>1796.0639999999999</c:v>
                </c:pt>
                <c:pt idx="1189">
                  <c:v>1797.3409999999999</c:v>
                </c:pt>
                <c:pt idx="1190">
                  <c:v>1798.617</c:v>
                </c:pt>
                <c:pt idx="1191">
                  <c:v>1799.8929999999998</c:v>
                </c:pt>
                <c:pt idx="1192">
                  <c:v>1801.1689999999999</c:v>
                </c:pt>
                <c:pt idx="1193">
                  <c:v>1802.4449999999999</c:v>
                </c:pt>
                <c:pt idx="1194">
                  <c:v>1803.72</c:v>
                </c:pt>
                <c:pt idx="1195">
                  <c:v>1804.9960000000001</c:v>
                </c:pt>
                <c:pt idx="1196">
                  <c:v>1806.271</c:v>
                </c:pt>
                <c:pt idx="1197">
                  <c:v>1807.5450000000001</c:v>
                </c:pt>
                <c:pt idx="1198">
                  <c:v>1808.82</c:v>
                </c:pt>
                <c:pt idx="1199">
                  <c:v>1810.0939999999998</c:v>
                </c:pt>
                <c:pt idx="1200">
                  <c:v>1811.3679999999999</c:v>
                </c:pt>
                <c:pt idx="1201">
                  <c:v>1812.6419999999998</c:v>
                </c:pt>
                <c:pt idx="1202">
                  <c:v>1813.9160000000011</c:v>
                </c:pt>
                <c:pt idx="1203">
                  <c:v>1815.1889999999999</c:v>
                </c:pt>
                <c:pt idx="1204">
                  <c:v>1816.462</c:v>
                </c:pt>
                <c:pt idx="1205">
                  <c:v>1817.7349999999999</c:v>
                </c:pt>
                <c:pt idx="1206">
                  <c:v>1819.0070000000001</c:v>
                </c:pt>
                <c:pt idx="1207">
                  <c:v>1820.28</c:v>
                </c:pt>
                <c:pt idx="1208">
                  <c:v>1821.5519999999999</c:v>
                </c:pt>
                <c:pt idx="1209">
                  <c:v>1822.8239999999998</c:v>
                </c:pt>
                <c:pt idx="1210">
                  <c:v>1824.095</c:v>
                </c:pt>
                <c:pt idx="1211">
                  <c:v>1825.367</c:v>
                </c:pt>
                <c:pt idx="1212">
                  <c:v>1826.6379999999999</c:v>
                </c:pt>
                <c:pt idx="1213">
                  <c:v>1827.9090000000001</c:v>
                </c:pt>
                <c:pt idx="1214">
                  <c:v>1829.1789999999999</c:v>
                </c:pt>
                <c:pt idx="1215">
                  <c:v>1830.45</c:v>
                </c:pt>
                <c:pt idx="1216">
                  <c:v>1831.72</c:v>
                </c:pt>
                <c:pt idx="1217">
                  <c:v>1832.99</c:v>
                </c:pt>
                <c:pt idx="1218">
                  <c:v>1834.26</c:v>
                </c:pt>
                <c:pt idx="1219">
                  <c:v>1835.529</c:v>
                </c:pt>
                <c:pt idx="1220">
                  <c:v>1836.798</c:v>
                </c:pt>
                <c:pt idx="1221">
                  <c:v>1838.067</c:v>
                </c:pt>
                <c:pt idx="1222">
                  <c:v>1839.336</c:v>
                </c:pt>
                <c:pt idx="1223">
                  <c:v>1840.605</c:v>
                </c:pt>
                <c:pt idx="1224">
                  <c:v>1841.8729999999998</c:v>
                </c:pt>
                <c:pt idx="1225">
                  <c:v>1843.1409999999998</c:v>
                </c:pt>
                <c:pt idx="1226">
                  <c:v>1844.4090000000001</c:v>
                </c:pt>
                <c:pt idx="1227">
                  <c:v>1845.6759999999999</c:v>
                </c:pt>
                <c:pt idx="1228">
                  <c:v>1846.944</c:v>
                </c:pt>
                <c:pt idx="1229">
                  <c:v>1848.211</c:v>
                </c:pt>
                <c:pt idx="1230">
                  <c:v>1849.4770000000001</c:v>
                </c:pt>
                <c:pt idx="1231">
                  <c:v>1850.7439999999999</c:v>
                </c:pt>
                <c:pt idx="1232">
                  <c:v>1852.01</c:v>
                </c:pt>
                <c:pt idx="1233">
                  <c:v>1853.277</c:v>
                </c:pt>
                <c:pt idx="1234">
                  <c:v>1854.5419999999999</c:v>
                </c:pt>
                <c:pt idx="1235">
                  <c:v>1855.808</c:v>
                </c:pt>
                <c:pt idx="1236">
                  <c:v>1857.0729999999999</c:v>
                </c:pt>
                <c:pt idx="1237">
                  <c:v>1858.3389999999999</c:v>
                </c:pt>
                <c:pt idx="1238">
                  <c:v>1859.6039999999998</c:v>
                </c:pt>
                <c:pt idx="1239">
                  <c:v>1860.8679999999999</c:v>
                </c:pt>
                <c:pt idx="1240">
                  <c:v>1862.1329999999998</c:v>
                </c:pt>
                <c:pt idx="1241">
                  <c:v>1863.3969999999999</c:v>
                </c:pt>
                <c:pt idx="1242">
                  <c:v>1864.6609999999998</c:v>
                </c:pt>
                <c:pt idx="1243">
                  <c:v>1865.9250000000011</c:v>
                </c:pt>
                <c:pt idx="1244">
                  <c:v>1867.1879999999999</c:v>
                </c:pt>
                <c:pt idx="1245">
                  <c:v>1868.451</c:v>
                </c:pt>
                <c:pt idx="1246">
                  <c:v>1869.7139999999999</c:v>
                </c:pt>
                <c:pt idx="1247">
                  <c:v>1870.9770000000001</c:v>
                </c:pt>
                <c:pt idx="1248">
                  <c:v>1872.24</c:v>
                </c:pt>
                <c:pt idx="1249">
                  <c:v>1873.502</c:v>
                </c:pt>
                <c:pt idx="1250">
                  <c:v>1874.7639999999999</c:v>
                </c:pt>
                <c:pt idx="1251">
                  <c:v>1876.0260000000001</c:v>
                </c:pt>
                <c:pt idx="1252">
                  <c:v>1877.288</c:v>
                </c:pt>
                <c:pt idx="1253">
                  <c:v>1878.549</c:v>
                </c:pt>
                <c:pt idx="1254">
                  <c:v>1879.81</c:v>
                </c:pt>
                <c:pt idx="1255">
                  <c:v>1881.0709999999999</c:v>
                </c:pt>
                <c:pt idx="1256">
                  <c:v>1882.3319999999999</c:v>
                </c:pt>
                <c:pt idx="1257">
                  <c:v>1883.5919999999999</c:v>
                </c:pt>
                <c:pt idx="1258">
                  <c:v>1884.8519999999999</c:v>
                </c:pt>
                <c:pt idx="1259">
                  <c:v>1886.1119999999999</c:v>
                </c:pt>
                <c:pt idx="1260">
                  <c:v>1887.3719999999998</c:v>
                </c:pt>
                <c:pt idx="1261">
                  <c:v>1888.6309999999999</c:v>
                </c:pt>
                <c:pt idx="1262">
                  <c:v>1889.8909999999998</c:v>
                </c:pt>
                <c:pt idx="1263">
                  <c:v>1891.1499999999999</c:v>
                </c:pt>
                <c:pt idx="1264">
                  <c:v>1892.4080000000001</c:v>
                </c:pt>
                <c:pt idx="1265">
                  <c:v>1893.6669999999999</c:v>
                </c:pt>
                <c:pt idx="1266">
                  <c:v>1894.9250000000011</c:v>
                </c:pt>
                <c:pt idx="1267">
                  <c:v>1896.1829999999998</c:v>
                </c:pt>
                <c:pt idx="1268">
                  <c:v>1897.441</c:v>
                </c:pt>
                <c:pt idx="1269">
                  <c:v>1898.6989999999998</c:v>
                </c:pt>
                <c:pt idx="1270">
                  <c:v>1899.9560000000001</c:v>
                </c:pt>
                <c:pt idx="1271">
                  <c:v>1901.213</c:v>
                </c:pt>
                <c:pt idx="1272">
                  <c:v>1902.47</c:v>
                </c:pt>
                <c:pt idx="1273">
                  <c:v>1903.7270000000001</c:v>
                </c:pt>
                <c:pt idx="1274">
                  <c:v>1904.9829999999999</c:v>
                </c:pt>
                <c:pt idx="1275">
                  <c:v>1906.239</c:v>
                </c:pt>
                <c:pt idx="1276">
                  <c:v>1907.4949999999999</c:v>
                </c:pt>
                <c:pt idx="1277">
                  <c:v>1908.751</c:v>
                </c:pt>
                <c:pt idx="1278">
                  <c:v>1910.0060000000001</c:v>
                </c:pt>
                <c:pt idx="1279">
                  <c:v>1911.2619999999999</c:v>
                </c:pt>
                <c:pt idx="1280">
                  <c:v>1912.5170000000001</c:v>
                </c:pt>
                <c:pt idx="1281">
                  <c:v>1913.771</c:v>
                </c:pt>
                <c:pt idx="1282">
                  <c:v>1915.0260000000001</c:v>
                </c:pt>
                <c:pt idx="1283">
                  <c:v>1916.28</c:v>
                </c:pt>
                <c:pt idx="1284">
                  <c:v>1917.5339999999999</c:v>
                </c:pt>
                <c:pt idx="1285">
                  <c:v>1918.788</c:v>
                </c:pt>
                <c:pt idx="1286">
                  <c:v>1920.0419999999999</c:v>
                </c:pt>
                <c:pt idx="1287">
                  <c:v>1921.2950000000001</c:v>
                </c:pt>
                <c:pt idx="1288">
                  <c:v>1922.548</c:v>
                </c:pt>
                <c:pt idx="1289">
                  <c:v>1923.8009999999999</c:v>
                </c:pt>
                <c:pt idx="1290">
                  <c:v>1925.0539999999999</c:v>
                </c:pt>
                <c:pt idx="1291">
                  <c:v>1926.306</c:v>
                </c:pt>
                <c:pt idx="1292">
                  <c:v>1927.558</c:v>
                </c:pt>
                <c:pt idx="1293">
                  <c:v>1928.81</c:v>
                </c:pt>
                <c:pt idx="1294">
                  <c:v>1930.0619999999999</c:v>
                </c:pt>
                <c:pt idx="1295">
                  <c:v>1931.3129999999999</c:v>
                </c:pt>
                <c:pt idx="1296">
                  <c:v>1932.5639999999999</c:v>
                </c:pt>
                <c:pt idx="1297">
                  <c:v>1933.8150000000001</c:v>
                </c:pt>
                <c:pt idx="1298">
                  <c:v>1935.066</c:v>
                </c:pt>
                <c:pt idx="1299">
                  <c:v>1936.317</c:v>
                </c:pt>
                <c:pt idx="1300">
                  <c:v>1937.567</c:v>
                </c:pt>
                <c:pt idx="1301">
                  <c:v>1938.817</c:v>
                </c:pt>
                <c:pt idx="1302">
                  <c:v>1940.067</c:v>
                </c:pt>
                <c:pt idx="1303">
                  <c:v>1941.316</c:v>
                </c:pt>
                <c:pt idx="1304">
                  <c:v>1942.566</c:v>
                </c:pt>
                <c:pt idx="1305">
                  <c:v>1943.8150000000001</c:v>
                </c:pt>
                <c:pt idx="1306">
                  <c:v>1945.0639999999999</c:v>
                </c:pt>
                <c:pt idx="1307">
                  <c:v>1946.3119999999999</c:v>
                </c:pt>
                <c:pt idx="1308">
                  <c:v>1947.5609999999999</c:v>
                </c:pt>
                <c:pt idx="1309">
                  <c:v>1948.809</c:v>
                </c:pt>
                <c:pt idx="1310">
                  <c:v>1950.057</c:v>
                </c:pt>
                <c:pt idx="1311">
                  <c:v>1951.3050000000001</c:v>
                </c:pt>
                <c:pt idx="1312">
                  <c:v>1952.5519999999999</c:v>
                </c:pt>
                <c:pt idx="1313">
                  <c:v>1953.799</c:v>
                </c:pt>
                <c:pt idx="1314">
                  <c:v>1955.047</c:v>
                </c:pt>
                <c:pt idx="1315">
                  <c:v>1956.2929999999999</c:v>
                </c:pt>
                <c:pt idx="1316">
                  <c:v>1957.54</c:v>
                </c:pt>
                <c:pt idx="1317">
                  <c:v>1958.7860000000001</c:v>
                </c:pt>
                <c:pt idx="1318">
                  <c:v>1960.0319999999999</c:v>
                </c:pt>
                <c:pt idx="1319">
                  <c:v>1961.278</c:v>
                </c:pt>
                <c:pt idx="1320">
                  <c:v>1962.5239999999999</c:v>
                </c:pt>
                <c:pt idx="1321">
                  <c:v>1963.769</c:v>
                </c:pt>
                <c:pt idx="1322">
                  <c:v>1965.0139999999999</c:v>
                </c:pt>
                <c:pt idx="1323">
                  <c:v>1966.259</c:v>
                </c:pt>
                <c:pt idx="1324">
                  <c:v>1967.5039999999999</c:v>
                </c:pt>
                <c:pt idx="1325">
                  <c:v>1968.748</c:v>
                </c:pt>
                <c:pt idx="1326">
                  <c:v>1969.9929999999999</c:v>
                </c:pt>
                <c:pt idx="1327">
                  <c:v>1971.2370000000001</c:v>
                </c:pt>
                <c:pt idx="1328">
                  <c:v>1972.48</c:v>
                </c:pt>
                <c:pt idx="1329">
                  <c:v>1973.7239999999999</c:v>
                </c:pt>
                <c:pt idx="1330">
                  <c:v>1974.9670000000001</c:v>
                </c:pt>
                <c:pt idx="1331">
                  <c:v>1976.21</c:v>
                </c:pt>
                <c:pt idx="1332">
                  <c:v>1977.453</c:v>
                </c:pt>
                <c:pt idx="1333">
                  <c:v>1978.6959999999999</c:v>
                </c:pt>
                <c:pt idx="1334">
                  <c:v>1979.9380000000001</c:v>
                </c:pt>
                <c:pt idx="1335">
                  <c:v>1981.1799999999998</c:v>
                </c:pt>
                <c:pt idx="1336">
                  <c:v>1982.422</c:v>
                </c:pt>
                <c:pt idx="1337">
                  <c:v>1983.6639999999998</c:v>
                </c:pt>
                <c:pt idx="1338">
                  <c:v>1984.9050000000011</c:v>
                </c:pt>
                <c:pt idx="1339">
                  <c:v>1986.146</c:v>
                </c:pt>
              </c:numCache>
            </c:numRef>
          </c:xVal>
          <c:yVal>
            <c:numRef>
              <c:f>Sheet1!$F$1:$F$2839</c:f>
              <c:numCache>
                <c:formatCode>General</c:formatCode>
                <c:ptCount val="2839"/>
                <c:pt idx="0">
                  <c:v>17778</c:v>
                </c:pt>
                <c:pt idx="1">
                  <c:v>17550</c:v>
                </c:pt>
                <c:pt idx="2">
                  <c:v>18215</c:v>
                </c:pt>
                <c:pt idx="3">
                  <c:v>18369</c:v>
                </c:pt>
                <c:pt idx="4">
                  <c:v>17844</c:v>
                </c:pt>
                <c:pt idx="5">
                  <c:v>17656</c:v>
                </c:pt>
                <c:pt idx="6">
                  <c:v>17503</c:v>
                </c:pt>
                <c:pt idx="7">
                  <c:v>17493</c:v>
                </c:pt>
                <c:pt idx="8">
                  <c:v>17773</c:v>
                </c:pt>
                <c:pt idx="9">
                  <c:v>17988</c:v>
                </c:pt>
                <c:pt idx="10">
                  <c:v>18162</c:v>
                </c:pt>
                <c:pt idx="11">
                  <c:v>18777</c:v>
                </c:pt>
                <c:pt idx="12">
                  <c:v>19274</c:v>
                </c:pt>
                <c:pt idx="13">
                  <c:v>19345</c:v>
                </c:pt>
                <c:pt idx="14">
                  <c:v>20341</c:v>
                </c:pt>
                <c:pt idx="15">
                  <c:v>21015</c:v>
                </c:pt>
                <c:pt idx="16">
                  <c:v>21629</c:v>
                </c:pt>
                <c:pt idx="17">
                  <c:v>22680</c:v>
                </c:pt>
                <c:pt idx="18">
                  <c:v>23747</c:v>
                </c:pt>
                <c:pt idx="19">
                  <c:v>24950</c:v>
                </c:pt>
                <c:pt idx="20">
                  <c:v>26499</c:v>
                </c:pt>
                <c:pt idx="21">
                  <c:v>28164</c:v>
                </c:pt>
                <c:pt idx="22">
                  <c:v>30273</c:v>
                </c:pt>
                <c:pt idx="23">
                  <c:v>32967</c:v>
                </c:pt>
                <c:pt idx="24">
                  <c:v>35686</c:v>
                </c:pt>
                <c:pt idx="25">
                  <c:v>38407</c:v>
                </c:pt>
                <c:pt idx="26">
                  <c:v>40939</c:v>
                </c:pt>
                <c:pt idx="27">
                  <c:v>43768</c:v>
                </c:pt>
                <c:pt idx="28">
                  <c:v>46464</c:v>
                </c:pt>
                <c:pt idx="29">
                  <c:v>48578</c:v>
                </c:pt>
                <c:pt idx="30">
                  <c:v>50107</c:v>
                </c:pt>
                <c:pt idx="31">
                  <c:v>51728</c:v>
                </c:pt>
                <c:pt idx="32">
                  <c:v>53027</c:v>
                </c:pt>
                <c:pt idx="33">
                  <c:v>54465</c:v>
                </c:pt>
                <c:pt idx="34">
                  <c:v>55415</c:v>
                </c:pt>
                <c:pt idx="35">
                  <c:v>56524</c:v>
                </c:pt>
                <c:pt idx="36">
                  <c:v>57435</c:v>
                </c:pt>
                <c:pt idx="37">
                  <c:v>58140</c:v>
                </c:pt>
                <c:pt idx="38">
                  <c:v>58605</c:v>
                </c:pt>
                <c:pt idx="39">
                  <c:v>59389</c:v>
                </c:pt>
                <c:pt idx="40">
                  <c:v>59601</c:v>
                </c:pt>
                <c:pt idx="41">
                  <c:v>59755</c:v>
                </c:pt>
                <c:pt idx="42">
                  <c:v>60498</c:v>
                </c:pt>
                <c:pt idx="43">
                  <c:v>60825</c:v>
                </c:pt>
                <c:pt idx="44">
                  <c:v>61002</c:v>
                </c:pt>
                <c:pt idx="45">
                  <c:v>61266</c:v>
                </c:pt>
                <c:pt idx="46">
                  <c:v>61584</c:v>
                </c:pt>
                <c:pt idx="47">
                  <c:v>62024</c:v>
                </c:pt>
                <c:pt idx="48">
                  <c:v>62329</c:v>
                </c:pt>
                <c:pt idx="49">
                  <c:v>62682</c:v>
                </c:pt>
                <c:pt idx="50">
                  <c:v>63231</c:v>
                </c:pt>
                <c:pt idx="51">
                  <c:v>63346</c:v>
                </c:pt>
                <c:pt idx="52">
                  <c:v>63836</c:v>
                </c:pt>
                <c:pt idx="53">
                  <c:v>64134</c:v>
                </c:pt>
                <c:pt idx="54">
                  <c:v>63897</c:v>
                </c:pt>
                <c:pt idx="55">
                  <c:v>64327</c:v>
                </c:pt>
                <c:pt idx="56">
                  <c:v>64578</c:v>
                </c:pt>
                <c:pt idx="57">
                  <c:v>64623</c:v>
                </c:pt>
                <c:pt idx="58">
                  <c:v>64980</c:v>
                </c:pt>
                <c:pt idx="59">
                  <c:v>65066</c:v>
                </c:pt>
                <c:pt idx="60">
                  <c:v>65239</c:v>
                </c:pt>
                <c:pt idx="61">
                  <c:v>65116</c:v>
                </c:pt>
                <c:pt idx="62">
                  <c:v>65549</c:v>
                </c:pt>
                <c:pt idx="63">
                  <c:v>65102</c:v>
                </c:pt>
                <c:pt idx="64">
                  <c:v>65477</c:v>
                </c:pt>
                <c:pt idx="65">
                  <c:v>65730</c:v>
                </c:pt>
                <c:pt idx="66">
                  <c:v>65737</c:v>
                </c:pt>
                <c:pt idx="67">
                  <c:v>65845</c:v>
                </c:pt>
                <c:pt idx="68">
                  <c:v>65679</c:v>
                </c:pt>
                <c:pt idx="69">
                  <c:v>65967</c:v>
                </c:pt>
                <c:pt idx="70">
                  <c:v>65766</c:v>
                </c:pt>
                <c:pt idx="71">
                  <c:v>65953</c:v>
                </c:pt>
                <c:pt idx="72">
                  <c:v>65915</c:v>
                </c:pt>
                <c:pt idx="73">
                  <c:v>66066</c:v>
                </c:pt>
                <c:pt idx="74">
                  <c:v>66014</c:v>
                </c:pt>
                <c:pt idx="75">
                  <c:v>65897</c:v>
                </c:pt>
                <c:pt idx="76">
                  <c:v>66105</c:v>
                </c:pt>
                <c:pt idx="77">
                  <c:v>65809</c:v>
                </c:pt>
                <c:pt idx="78">
                  <c:v>66021</c:v>
                </c:pt>
                <c:pt idx="79">
                  <c:v>66329</c:v>
                </c:pt>
                <c:pt idx="80">
                  <c:v>66006</c:v>
                </c:pt>
                <c:pt idx="81">
                  <c:v>66260</c:v>
                </c:pt>
                <c:pt idx="82">
                  <c:v>66352</c:v>
                </c:pt>
                <c:pt idx="83">
                  <c:v>66143</c:v>
                </c:pt>
                <c:pt idx="84">
                  <c:v>65861</c:v>
                </c:pt>
                <c:pt idx="85">
                  <c:v>66136</c:v>
                </c:pt>
                <c:pt idx="86">
                  <c:v>66315</c:v>
                </c:pt>
                <c:pt idx="87">
                  <c:v>66536</c:v>
                </c:pt>
                <c:pt idx="88">
                  <c:v>66177</c:v>
                </c:pt>
                <c:pt idx="89">
                  <c:v>66358</c:v>
                </c:pt>
                <c:pt idx="90">
                  <c:v>66342</c:v>
                </c:pt>
                <c:pt idx="91">
                  <c:v>66485</c:v>
                </c:pt>
                <c:pt idx="92">
                  <c:v>66141</c:v>
                </c:pt>
                <c:pt idx="93">
                  <c:v>66383</c:v>
                </c:pt>
                <c:pt idx="94">
                  <c:v>66519</c:v>
                </c:pt>
                <c:pt idx="95">
                  <c:v>66358</c:v>
                </c:pt>
                <c:pt idx="96">
                  <c:v>65945</c:v>
                </c:pt>
                <c:pt idx="97">
                  <c:v>66018</c:v>
                </c:pt>
                <c:pt idx="98">
                  <c:v>66338</c:v>
                </c:pt>
                <c:pt idx="99">
                  <c:v>65845</c:v>
                </c:pt>
                <c:pt idx="100">
                  <c:v>65408</c:v>
                </c:pt>
                <c:pt idx="101">
                  <c:v>65904</c:v>
                </c:pt>
                <c:pt idx="102">
                  <c:v>65777</c:v>
                </c:pt>
                <c:pt idx="103">
                  <c:v>65741</c:v>
                </c:pt>
                <c:pt idx="104">
                  <c:v>65580</c:v>
                </c:pt>
                <c:pt idx="105">
                  <c:v>65337</c:v>
                </c:pt>
                <c:pt idx="106">
                  <c:v>65552</c:v>
                </c:pt>
                <c:pt idx="107">
                  <c:v>65613</c:v>
                </c:pt>
                <c:pt idx="108">
                  <c:v>65491</c:v>
                </c:pt>
                <c:pt idx="109">
                  <c:v>65503</c:v>
                </c:pt>
                <c:pt idx="110">
                  <c:v>65771</c:v>
                </c:pt>
                <c:pt idx="111">
                  <c:v>65403</c:v>
                </c:pt>
                <c:pt idx="112">
                  <c:v>65319</c:v>
                </c:pt>
                <c:pt idx="113">
                  <c:v>65232</c:v>
                </c:pt>
                <c:pt idx="114">
                  <c:v>65499</c:v>
                </c:pt>
                <c:pt idx="115">
                  <c:v>65351</c:v>
                </c:pt>
                <c:pt idx="116">
                  <c:v>65116</c:v>
                </c:pt>
                <c:pt idx="117">
                  <c:v>65456</c:v>
                </c:pt>
                <c:pt idx="118">
                  <c:v>65500</c:v>
                </c:pt>
                <c:pt idx="119">
                  <c:v>65617</c:v>
                </c:pt>
                <c:pt idx="120">
                  <c:v>65962</c:v>
                </c:pt>
                <c:pt idx="121">
                  <c:v>66086</c:v>
                </c:pt>
                <c:pt idx="122">
                  <c:v>66218</c:v>
                </c:pt>
                <c:pt idx="123">
                  <c:v>66150</c:v>
                </c:pt>
                <c:pt idx="124">
                  <c:v>66280</c:v>
                </c:pt>
                <c:pt idx="125">
                  <c:v>66718</c:v>
                </c:pt>
                <c:pt idx="126">
                  <c:v>66964</c:v>
                </c:pt>
                <c:pt idx="127">
                  <c:v>67151</c:v>
                </c:pt>
                <c:pt idx="128">
                  <c:v>67588</c:v>
                </c:pt>
                <c:pt idx="129">
                  <c:v>67866</c:v>
                </c:pt>
                <c:pt idx="130">
                  <c:v>68128</c:v>
                </c:pt>
                <c:pt idx="131">
                  <c:v>67857</c:v>
                </c:pt>
                <c:pt idx="132">
                  <c:v>67768</c:v>
                </c:pt>
                <c:pt idx="133">
                  <c:v>67509</c:v>
                </c:pt>
                <c:pt idx="134">
                  <c:v>67710</c:v>
                </c:pt>
                <c:pt idx="135">
                  <c:v>67338</c:v>
                </c:pt>
                <c:pt idx="136">
                  <c:v>67069</c:v>
                </c:pt>
                <c:pt idx="137">
                  <c:v>67175</c:v>
                </c:pt>
                <c:pt idx="138">
                  <c:v>67020</c:v>
                </c:pt>
                <c:pt idx="139">
                  <c:v>67308</c:v>
                </c:pt>
                <c:pt idx="140">
                  <c:v>67187</c:v>
                </c:pt>
                <c:pt idx="141">
                  <c:v>66815</c:v>
                </c:pt>
                <c:pt idx="142">
                  <c:v>67123</c:v>
                </c:pt>
                <c:pt idx="143">
                  <c:v>67200</c:v>
                </c:pt>
                <c:pt idx="144">
                  <c:v>66978</c:v>
                </c:pt>
                <c:pt idx="145">
                  <c:v>67381</c:v>
                </c:pt>
                <c:pt idx="146">
                  <c:v>67343</c:v>
                </c:pt>
                <c:pt idx="147">
                  <c:v>67454</c:v>
                </c:pt>
                <c:pt idx="148">
                  <c:v>67445</c:v>
                </c:pt>
                <c:pt idx="149">
                  <c:v>67254</c:v>
                </c:pt>
                <c:pt idx="150">
                  <c:v>67437</c:v>
                </c:pt>
                <c:pt idx="151">
                  <c:v>67573</c:v>
                </c:pt>
                <c:pt idx="152">
                  <c:v>68298</c:v>
                </c:pt>
                <c:pt idx="153">
                  <c:v>67936</c:v>
                </c:pt>
                <c:pt idx="154">
                  <c:v>68197</c:v>
                </c:pt>
                <c:pt idx="155">
                  <c:v>67924</c:v>
                </c:pt>
                <c:pt idx="156">
                  <c:v>67858</c:v>
                </c:pt>
                <c:pt idx="157">
                  <c:v>68284</c:v>
                </c:pt>
                <c:pt idx="158">
                  <c:v>67960</c:v>
                </c:pt>
                <c:pt idx="159">
                  <c:v>67965</c:v>
                </c:pt>
                <c:pt idx="160">
                  <c:v>68057</c:v>
                </c:pt>
                <c:pt idx="161">
                  <c:v>68101</c:v>
                </c:pt>
                <c:pt idx="162">
                  <c:v>68034</c:v>
                </c:pt>
                <c:pt idx="163">
                  <c:v>68271</c:v>
                </c:pt>
                <c:pt idx="164">
                  <c:v>68325</c:v>
                </c:pt>
                <c:pt idx="165">
                  <c:v>68292</c:v>
                </c:pt>
                <c:pt idx="166">
                  <c:v>68363</c:v>
                </c:pt>
                <c:pt idx="167">
                  <c:v>68271</c:v>
                </c:pt>
                <c:pt idx="168">
                  <c:v>68644</c:v>
                </c:pt>
                <c:pt idx="169">
                  <c:v>68633</c:v>
                </c:pt>
                <c:pt idx="170">
                  <c:v>68333</c:v>
                </c:pt>
                <c:pt idx="171">
                  <c:v>68331</c:v>
                </c:pt>
                <c:pt idx="172">
                  <c:v>68229</c:v>
                </c:pt>
                <c:pt idx="173">
                  <c:v>68059</c:v>
                </c:pt>
                <c:pt idx="174">
                  <c:v>68408</c:v>
                </c:pt>
                <c:pt idx="175">
                  <c:v>67870</c:v>
                </c:pt>
                <c:pt idx="176">
                  <c:v>67992</c:v>
                </c:pt>
                <c:pt idx="177">
                  <c:v>67881</c:v>
                </c:pt>
                <c:pt idx="178">
                  <c:v>67737</c:v>
                </c:pt>
                <c:pt idx="179">
                  <c:v>67880</c:v>
                </c:pt>
                <c:pt idx="180">
                  <c:v>67952</c:v>
                </c:pt>
                <c:pt idx="181">
                  <c:v>68095</c:v>
                </c:pt>
                <c:pt idx="182">
                  <c:v>68118</c:v>
                </c:pt>
                <c:pt idx="183">
                  <c:v>68047</c:v>
                </c:pt>
                <c:pt idx="184">
                  <c:v>68290</c:v>
                </c:pt>
                <c:pt idx="185">
                  <c:v>68541</c:v>
                </c:pt>
                <c:pt idx="186">
                  <c:v>68599</c:v>
                </c:pt>
                <c:pt idx="187">
                  <c:v>68087</c:v>
                </c:pt>
                <c:pt idx="188">
                  <c:v>68395</c:v>
                </c:pt>
                <c:pt idx="189">
                  <c:v>68504</c:v>
                </c:pt>
                <c:pt idx="190">
                  <c:v>68550</c:v>
                </c:pt>
                <c:pt idx="191">
                  <c:v>68926</c:v>
                </c:pt>
                <c:pt idx="192">
                  <c:v>68786</c:v>
                </c:pt>
                <c:pt idx="193">
                  <c:v>68740</c:v>
                </c:pt>
                <c:pt idx="194">
                  <c:v>68410</c:v>
                </c:pt>
                <c:pt idx="195">
                  <c:v>68659</c:v>
                </c:pt>
                <c:pt idx="196">
                  <c:v>68519</c:v>
                </c:pt>
                <c:pt idx="197">
                  <c:v>68600</c:v>
                </c:pt>
                <c:pt idx="198">
                  <c:v>68109</c:v>
                </c:pt>
                <c:pt idx="199">
                  <c:v>67867</c:v>
                </c:pt>
                <c:pt idx="200">
                  <c:v>68019</c:v>
                </c:pt>
                <c:pt idx="201">
                  <c:v>67698</c:v>
                </c:pt>
                <c:pt idx="202">
                  <c:v>67707</c:v>
                </c:pt>
                <c:pt idx="203">
                  <c:v>67618</c:v>
                </c:pt>
                <c:pt idx="204">
                  <c:v>67431</c:v>
                </c:pt>
                <c:pt idx="205">
                  <c:v>67559</c:v>
                </c:pt>
                <c:pt idx="206">
                  <c:v>67346</c:v>
                </c:pt>
                <c:pt idx="207">
                  <c:v>67383</c:v>
                </c:pt>
                <c:pt idx="208">
                  <c:v>67580</c:v>
                </c:pt>
                <c:pt idx="209">
                  <c:v>67322</c:v>
                </c:pt>
                <c:pt idx="210">
                  <c:v>67078</c:v>
                </c:pt>
                <c:pt idx="211">
                  <c:v>66928</c:v>
                </c:pt>
                <c:pt idx="212">
                  <c:v>66673</c:v>
                </c:pt>
                <c:pt idx="213">
                  <c:v>66632</c:v>
                </c:pt>
                <c:pt idx="214">
                  <c:v>66723</c:v>
                </c:pt>
                <c:pt idx="215">
                  <c:v>66648</c:v>
                </c:pt>
                <c:pt idx="216">
                  <c:v>66786</c:v>
                </c:pt>
                <c:pt idx="217">
                  <c:v>66650</c:v>
                </c:pt>
                <c:pt idx="218">
                  <c:v>66613</c:v>
                </c:pt>
                <c:pt idx="219">
                  <c:v>66693</c:v>
                </c:pt>
                <c:pt idx="220">
                  <c:v>66823</c:v>
                </c:pt>
                <c:pt idx="221">
                  <c:v>66703</c:v>
                </c:pt>
                <c:pt idx="222">
                  <c:v>66844</c:v>
                </c:pt>
                <c:pt idx="223">
                  <c:v>66822</c:v>
                </c:pt>
                <c:pt idx="224">
                  <c:v>66618</c:v>
                </c:pt>
                <c:pt idx="225">
                  <c:v>66618</c:v>
                </c:pt>
                <c:pt idx="226">
                  <c:v>66423</c:v>
                </c:pt>
                <c:pt idx="227">
                  <c:v>66305</c:v>
                </c:pt>
                <c:pt idx="228">
                  <c:v>66710</c:v>
                </c:pt>
                <c:pt idx="229">
                  <c:v>66271</c:v>
                </c:pt>
                <c:pt idx="230">
                  <c:v>66379</c:v>
                </c:pt>
                <c:pt idx="231">
                  <c:v>66230</c:v>
                </c:pt>
                <c:pt idx="232">
                  <c:v>66289</c:v>
                </c:pt>
                <c:pt idx="233">
                  <c:v>65965</c:v>
                </c:pt>
                <c:pt idx="234">
                  <c:v>65857</c:v>
                </c:pt>
                <c:pt idx="235">
                  <c:v>66081</c:v>
                </c:pt>
                <c:pt idx="236">
                  <c:v>66211</c:v>
                </c:pt>
                <c:pt idx="237">
                  <c:v>66000</c:v>
                </c:pt>
                <c:pt idx="238">
                  <c:v>66197</c:v>
                </c:pt>
                <c:pt idx="239">
                  <c:v>65932</c:v>
                </c:pt>
                <c:pt idx="240">
                  <c:v>66061</c:v>
                </c:pt>
                <c:pt idx="241">
                  <c:v>66320</c:v>
                </c:pt>
                <c:pt idx="242">
                  <c:v>66188</c:v>
                </c:pt>
                <c:pt idx="243">
                  <c:v>66271</c:v>
                </c:pt>
                <c:pt idx="244">
                  <c:v>66423</c:v>
                </c:pt>
                <c:pt idx="245">
                  <c:v>66260</c:v>
                </c:pt>
                <c:pt idx="246">
                  <c:v>66320</c:v>
                </c:pt>
                <c:pt idx="247">
                  <c:v>66476</c:v>
                </c:pt>
                <c:pt idx="248">
                  <c:v>66862</c:v>
                </c:pt>
                <c:pt idx="249">
                  <c:v>66607</c:v>
                </c:pt>
                <c:pt idx="250">
                  <c:v>66551</c:v>
                </c:pt>
                <c:pt idx="251">
                  <c:v>66735</c:v>
                </c:pt>
                <c:pt idx="252">
                  <c:v>66875</c:v>
                </c:pt>
                <c:pt idx="253">
                  <c:v>66853</c:v>
                </c:pt>
                <c:pt idx="254">
                  <c:v>66968</c:v>
                </c:pt>
                <c:pt idx="255">
                  <c:v>67175</c:v>
                </c:pt>
                <c:pt idx="256">
                  <c:v>66707</c:v>
                </c:pt>
                <c:pt idx="257">
                  <c:v>67072</c:v>
                </c:pt>
                <c:pt idx="258">
                  <c:v>67136</c:v>
                </c:pt>
                <c:pt idx="259">
                  <c:v>67139</c:v>
                </c:pt>
                <c:pt idx="260">
                  <c:v>67195</c:v>
                </c:pt>
                <c:pt idx="261">
                  <c:v>67364</c:v>
                </c:pt>
                <c:pt idx="262">
                  <c:v>67381</c:v>
                </c:pt>
                <c:pt idx="263">
                  <c:v>67243</c:v>
                </c:pt>
                <c:pt idx="264">
                  <c:v>67172</c:v>
                </c:pt>
                <c:pt idx="265">
                  <c:v>67213</c:v>
                </c:pt>
                <c:pt idx="266">
                  <c:v>67267</c:v>
                </c:pt>
                <c:pt idx="267">
                  <c:v>67606</c:v>
                </c:pt>
                <c:pt idx="268">
                  <c:v>67601</c:v>
                </c:pt>
                <c:pt idx="269">
                  <c:v>67431</c:v>
                </c:pt>
                <c:pt idx="270">
                  <c:v>67602</c:v>
                </c:pt>
                <c:pt idx="271">
                  <c:v>67442</c:v>
                </c:pt>
                <c:pt idx="272">
                  <c:v>67589</c:v>
                </c:pt>
                <c:pt idx="273">
                  <c:v>67142</c:v>
                </c:pt>
                <c:pt idx="274">
                  <c:v>67534</c:v>
                </c:pt>
                <c:pt idx="275">
                  <c:v>66654</c:v>
                </c:pt>
                <c:pt idx="276">
                  <c:v>67180</c:v>
                </c:pt>
                <c:pt idx="277">
                  <c:v>67406</c:v>
                </c:pt>
                <c:pt idx="278">
                  <c:v>67026</c:v>
                </c:pt>
                <c:pt idx="279">
                  <c:v>67098</c:v>
                </c:pt>
                <c:pt idx="280">
                  <c:v>67118</c:v>
                </c:pt>
                <c:pt idx="281">
                  <c:v>66810</c:v>
                </c:pt>
                <c:pt idx="282">
                  <c:v>66959</c:v>
                </c:pt>
                <c:pt idx="283">
                  <c:v>67082</c:v>
                </c:pt>
                <c:pt idx="284">
                  <c:v>67078</c:v>
                </c:pt>
                <c:pt idx="285">
                  <c:v>67133</c:v>
                </c:pt>
                <c:pt idx="286">
                  <c:v>67074</c:v>
                </c:pt>
                <c:pt idx="287">
                  <c:v>67513</c:v>
                </c:pt>
                <c:pt idx="288">
                  <c:v>67287</c:v>
                </c:pt>
                <c:pt idx="289">
                  <c:v>67620</c:v>
                </c:pt>
                <c:pt idx="290">
                  <c:v>67913</c:v>
                </c:pt>
                <c:pt idx="291">
                  <c:v>67931</c:v>
                </c:pt>
                <c:pt idx="292">
                  <c:v>68168</c:v>
                </c:pt>
                <c:pt idx="293">
                  <c:v>68099</c:v>
                </c:pt>
                <c:pt idx="294">
                  <c:v>68261</c:v>
                </c:pt>
                <c:pt idx="295">
                  <c:v>67672</c:v>
                </c:pt>
                <c:pt idx="296">
                  <c:v>67994</c:v>
                </c:pt>
                <c:pt idx="297">
                  <c:v>67645</c:v>
                </c:pt>
                <c:pt idx="298">
                  <c:v>67973</c:v>
                </c:pt>
                <c:pt idx="299">
                  <c:v>67969</c:v>
                </c:pt>
                <c:pt idx="300">
                  <c:v>68012</c:v>
                </c:pt>
                <c:pt idx="301">
                  <c:v>67871</c:v>
                </c:pt>
                <c:pt idx="302">
                  <c:v>67919</c:v>
                </c:pt>
                <c:pt idx="303">
                  <c:v>68007</c:v>
                </c:pt>
                <c:pt idx="304">
                  <c:v>67784</c:v>
                </c:pt>
                <c:pt idx="305">
                  <c:v>67814</c:v>
                </c:pt>
                <c:pt idx="306">
                  <c:v>68135</c:v>
                </c:pt>
                <c:pt idx="307">
                  <c:v>67714</c:v>
                </c:pt>
                <c:pt idx="308">
                  <c:v>68060</c:v>
                </c:pt>
                <c:pt idx="309">
                  <c:v>68080</c:v>
                </c:pt>
                <c:pt idx="310">
                  <c:v>68161</c:v>
                </c:pt>
                <c:pt idx="311">
                  <c:v>68639</c:v>
                </c:pt>
                <c:pt idx="312">
                  <c:v>68658</c:v>
                </c:pt>
                <c:pt idx="313">
                  <c:v>68640</c:v>
                </c:pt>
                <c:pt idx="314">
                  <c:v>68662</c:v>
                </c:pt>
                <c:pt idx="315">
                  <c:v>68644</c:v>
                </c:pt>
                <c:pt idx="316">
                  <c:v>68893</c:v>
                </c:pt>
                <c:pt idx="317">
                  <c:v>68913</c:v>
                </c:pt>
                <c:pt idx="318">
                  <c:v>68841</c:v>
                </c:pt>
                <c:pt idx="319">
                  <c:v>69044</c:v>
                </c:pt>
                <c:pt idx="320">
                  <c:v>69439</c:v>
                </c:pt>
                <c:pt idx="321">
                  <c:v>69243</c:v>
                </c:pt>
                <c:pt idx="322">
                  <c:v>69054</c:v>
                </c:pt>
                <c:pt idx="323">
                  <c:v>69510</c:v>
                </c:pt>
                <c:pt idx="324">
                  <c:v>69333</c:v>
                </c:pt>
                <c:pt idx="325">
                  <c:v>69372</c:v>
                </c:pt>
                <c:pt idx="326">
                  <c:v>69221</c:v>
                </c:pt>
                <c:pt idx="327">
                  <c:v>69272</c:v>
                </c:pt>
                <c:pt idx="328">
                  <c:v>69416</c:v>
                </c:pt>
                <c:pt idx="329">
                  <c:v>68943</c:v>
                </c:pt>
                <c:pt idx="330">
                  <c:v>69027</c:v>
                </c:pt>
                <c:pt idx="331">
                  <c:v>68965</c:v>
                </c:pt>
                <c:pt idx="332">
                  <c:v>69282</c:v>
                </c:pt>
                <c:pt idx="333">
                  <c:v>69126</c:v>
                </c:pt>
                <c:pt idx="334">
                  <c:v>68579</c:v>
                </c:pt>
                <c:pt idx="335">
                  <c:v>69040</c:v>
                </c:pt>
                <c:pt idx="336">
                  <c:v>68542</c:v>
                </c:pt>
                <c:pt idx="337">
                  <c:v>68534</c:v>
                </c:pt>
                <c:pt idx="338">
                  <c:v>68262</c:v>
                </c:pt>
                <c:pt idx="339">
                  <c:v>68088</c:v>
                </c:pt>
                <c:pt idx="340">
                  <c:v>68161</c:v>
                </c:pt>
                <c:pt idx="341">
                  <c:v>68172</c:v>
                </c:pt>
                <c:pt idx="342">
                  <c:v>67920</c:v>
                </c:pt>
                <c:pt idx="343">
                  <c:v>67606</c:v>
                </c:pt>
                <c:pt idx="344">
                  <c:v>67670</c:v>
                </c:pt>
                <c:pt idx="345">
                  <c:v>67666</c:v>
                </c:pt>
                <c:pt idx="346">
                  <c:v>67444</c:v>
                </c:pt>
                <c:pt idx="347">
                  <c:v>67763</c:v>
                </c:pt>
                <c:pt idx="348">
                  <c:v>67251</c:v>
                </c:pt>
                <c:pt idx="349">
                  <c:v>67769</c:v>
                </c:pt>
                <c:pt idx="350">
                  <c:v>67543</c:v>
                </c:pt>
                <c:pt idx="351">
                  <c:v>68228</c:v>
                </c:pt>
                <c:pt idx="352">
                  <c:v>68582</c:v>
                </c:pt>
                <c:pt idx="353">
                  <c:v>69064</c:v>
                </c:pt>
                <c:pt idx="354">
                  <c:v>69683</c:v>
                </c:pt>
                <c:pt idx="355">
                  <c:v>70166</c:v>
                </c:pt>
                <c:pt idx="356">
                  <c:v>70030</c:v>
                </c:pt>
                <c:pt idx="357">
                  <c:v>70004</c:v>
                </c:pt>
                <c:pt idx="358">
                  <c:v>69133</c:v>
                </c:pt>
                <c:pt idx="359">
                  <c:v>68708</c:v>
                </c:pt>
                <c:pt idx="360">
                  <c:v>67991</c:v>
                </c:pt>
                <c:pt idx="361">
                  <c:v>67804</c:v>
                </c:pt>
                <c:pt idx="362">
                  <c:v>67747</c:v>
                </c:pt>
                <c:pt idx="363">
                  <c:v>67590</c:v>
                </c:pt>
                <c:pt idx="364">
                  <c:v>67874</c:v>
                </c:pt>
                <c:pt idx="365">
                  <c:v>68233</c:v>
                </c:pt>
                <c:pt idx="366">
                  <c:v>68119</c:v>
                </c:pt>
                <c:pt idx="367">
                  <c:v>67975</c:v>
                </c:pt>
                <c:pt idx="368">
                  <c:v>67989</c:v>
                </c:pt>
                <c:pt idx="369">
                  <c:v>67959</c:v>
                </c:pt>
                <c:pt idx="370">
                  <c:v>68014</c:v>
                </c:pt>
                <c:pt idx="371">
                  <c:v>68228</c:v>
                </c:pt>
                <c:pt idx="372">
                  <c:v>68143</c:v>
                </c:pt>
                <c:pt idx="373">
                  <c:v>68029</c:v>
                </c:pt>
                <c:pt idx="374">
                  <c:v>68159</c:v>
                </c:pt>
                <c:pt idx="375">
                  <c:v>68413</c:v>
                </c:pt>
                <c:pt idx="376">
                  <c:v>68501</c:v>
                </c:pt>
                <c:pt idx="377">
                  <c:v>68271</c:v>
                </c:pt>
                <c:pt idx="378">
                  <c:v>67915</c:v>
                </c:pt>
                <c:pt idx="379">
                  <c:v>68057</c:v>
                </c:pt>
                <c:pt idx="380">
                  <c:v>67931</c:v>
                </c:pt>
                <c:pt idx="381">
                  <c:v>68048</c:v>
                </c:pt>
                <c:pt idx="382">
                  <c:v>68126</c:v>
                </c:pt>
                <c:pt idx="383">
                  <c:v>68008</c:v>
                </c:pt>
                <c:pt idx="384">
                  <c:v>68311</c:v>
                </c:pt>
                <c:pt idx="385">
                  <c:v>68464</c:v>
                </c:pt>
                <c:pt idx="386">
                  <c:v>68464</c:v>
                </c:pt>
                <c:pt idx="387">
                  <c:v>68180</c:v>
                </c:pt>
                <c:pt idx="388">
                  <c:v>68696</c:v>
                </c:pt>
                <c:pt idx="389">
                  <c:v>68760</c:v>
                </c:pt>
                <c:pt idx="390">
                  <c:v>68860</c:v>
                </c:pt>
                <c:pt idx="391">
                  <c:v>68899</c:v>
                </c:pt>
                <c:pt idx="392">
                  <c:v>68943</c:v>
                </c:pt>
                <c:pt idx="393">
                  <c:v>69174</c:v>
                </c:pt>
                <c:pt idx="394">
                  <c:v>68972</c:v>
                </c:pt>
                <c:pt idx="395">
                  <c:v>69575</c:v>
                </c:pt>
                <c:pt idx="396">
                  <c:v>69746</c:v>
                </c:pt>
                <c:pt idx="397">
                  <c:v>69871</c:v>
                </c:pt>
                <c:pt idx="398">
                  <c:v>69906</c:v>
                </c:pt>
                <c:pt idx="399">
                  <c:v>70120</c:v>
                </c:pt>
                <c:pt idx="400">
                  <c:v>69806</c:v>
                </c:pt>
                <c:pt idx="401">
                  <c:v>69956</c:v>
                </c:pt>
                <c:pt idx="402">
                  <c:v>70111</c:v>
                </c:pt>
                <c:pt idx="403">
                  <c:v>69883</c:v>
                </c:pt>
                <c:pt idx="404">
                  <c:v>69717</c:v>
                </c:pt>
                <c:pt idx="405">
                  <c:v>69599</c:v>
                </c:pt>
                <c:pt idx="406">
                  <c:v>69539</c:v>
                </c:pt>
                <c:pt idx="407">
                  <c:v>69517</c:v>
                </c:pt>
                <c:pt idx="408">
                  <c:v>69114</c:v>
                </c:pt>
                <c:pt idx="409">
                  <c:v>68552</c:v>
                </c:pt>
                <c:pt idx="410">
                  <c:v>68553</c:v>
                </c:pt>
                <c:pt idx="411">
                  <c:v>68705</c:v>
                </c:pt>
                <c:pt idx="412">
                  <c:v>68557</c:v>
                </c:pt>
                <c:pt idx="413">
                  <c:v>68403</c:v>
                </c:pt>
                <c:pt idx="414">
                  <c:v>68410</c:v>
                </c:pt>
                <c:pt idx="415">
                  <c:v>67930</c:v>
                </c:pt>
                <c:pt idx="416">
                  <c:v>68304</c:v>
                </c:pt>
                <c:pt idx="417">
                  <c:v>68207</c:v>
                </c:pt>
                <c:pt idx="418">
                  <c:v>68112</c:v>
                </c:pt>
                <c:pt idx="419">
                  <c:v>68264</c:v>
                </c:pt>
                <c:pt idx="420">
                  <c:v>68148</c:v>
                </c:pt>
                <c:pt idx="421">
                  <c:v>68292</c:v>
                </c:pt>
                <c:pt idx="422">
                  <c:v>67780</c:v>
                </c:pt>
                <c:pt idx="423">
                  <c:v>67995</c:v>
                </c:pt>
                <c:pt idx="424">
                  <c:v>67531</c:v>
                </c:pt>
                <c:pt idx="425">
                  <c:v>67739</c:v>
                </c:pt>
                <c:pt idx="426">
                  <c:v>67496</c:v>
                </c:pt>
                <c:pt idx="427">
                  <c:v>67038</c:v>
                </c:pt>
                <c:pt idx="428">
                  <c:v>67256</c:v>
                </c:pt>
                <c:pt idx="429">
                  <c:v>67386</c:v>
                </c:pt>
                <c:pt idx="430">
                  <c:v>67620</c:v>
                </c:pt>
                <c:pt idx="431">
                  <c:v>67720</c:v>
                </c:pt>
                <c:pt idx="432">
                  <c:v>67831</c:v>
                </c:pt>
                <c:pt idx="433">
                  <c:v>67903</c:v>
                </c:pt>
                <c:pt idx="434">
                  <c:v>68144</c:v>
                </c:pt>
                <c:pt idx="435">
                  <c:v>68153</c:v>
                </c:pt>
                <c:pt idx="436">
                  <c:v>68155</c:v>
                </c:pt>
                <c:pt idx="437">
                  <c:v>68378</c:v>
                </c:pt>
                <c:pt idx="438">
                  <c:v>68788</c:v>
                </c:pt>
                <c:pt idx="439">
                  <c:v>69088</c:v>
                </c:pt>
                <c:pt idx="440">
                  <c:v>68988</c:v>
                </c:pt>
                <c:pt idx="441">
                  <c:v>69498</c:v>
                </c:pt>
                <c:pt idx="442">
                  <c:v>70326</c:v>
                </c:pt>
                <c:pt idx="443">
                  <c:v>70457</c:v>
                </c:pt>
                <c:pt idx="444">
                  <c:v>70921</c:v>
                </c:pt>
                <c:pt idx="445">
                  <c:v>71140</c:v>
                </c:pt>
                <c:pt idx="446">
                  <c:v>71309</c:v>
                </c:pt>
                <c:pt idx="447">
                  <c:v>72290</c:v>
                </c:pt>
                <c:pt idx="448">
                  <c:v>72963</c:v>
                </c:pt>
                <c:pt idx="449">
                  <c:v>73410</c:v>
                </c:pt>
                <c:pt idx="450">
                  <c:v>73747</c:v>
                </c:pt>
                <c:pt idx="451">
                  <c:v>74623</c:v>
                </c:pt>
                <c:pt idx="452">
                  <c:v>75107</c:v>
                </c:pt>
                <c:pt idx="453">
                  <c:v>76160</c:v>
                </c:pt>
                <c:pt idx="454">
                  <c:v>76691</c:v>
                </c:pt>
                <c:pt idx="455">
                  <c:v>76818</c:v>
                </c:pt>
                <c:pt idx="456">
                  <c:v>77886</c:v>
                </c:pt>
                <c:pt idx="457">
                  <c:v>78315</c:v>
                </c:pt>
                <c:pt idx="458">
                  <c:v>78668</c:v>
                </c:pt>
                <c:pt idx="459">
                  <c:v>78769</c:v>
                </c:pt>
                <c:pt idx="460">
                  <c:v>78711</c:v>
                </c:pt>
                <c:pt idx="461">
                  <c:v>78925</c:v>
                </c:pt>
                <c:pt idx="462">
                  <c:v>78504</c:v>
                </c:pt>
                <c:pt idx="463">
                  <c:v>78352</c:v>
                </c:pt>
                <c:pt idx="464">
                  <c:v>78320</c:v>
                </c:pt>
                <c:pt idx="465">
                  <c:v>78231</c:v>
                </c:pt>
                <c:pt idx="466">
                  <c:v>77856</c:v>
                </c:pt>
                <c:pt idx="467">
                  <c:v>77677</c:v>
                </c:pt>
                <c:pt idx="468">
                  <c:v>77862</c:v>
                </c:pt>
                <c:pt idx="469">
                  <c:v>77603</c:v>
                </c:pt>
                <c:pt idx="470">
                  <c:v>77518</c:v>
                </c:pt>
                <c:pt idx="471">
                  <c:v>77793</c:v>
                </c:pt>
                <c:pt idx="472">
                  <c:v>77652</c:v>
                </c:pt>
                <c:pt idx="473">
                  <c:v>78200</c:v>
                </c:pt>
                <c:pt idx="474">
                  <c:v>78392</c:v>
                </c:pt>
                <c:pt idx="475">
                  <c:v>79270</c:v>
                </c:pt>
                <c:pt idx="476">
                  <c:v>79775</c:v>
                </c:pt>
                <c:pt idx="477">
                  <c:v>80676</c:v>
                </c:pt>
                <c:pt idx="478">
                  <c:v>81155</c:v>
                </c:pt>
                <c:pt idx="479">
                  <c:v>82024</c:v>
                </c:pt>
                <c:pt idx="480">
                  <c:v>82425</c:v>
                </c:pt>
                <c:pt idx="481">
                  <c:v>83104</c:v>
                </c:pt>
                <c:pt idx="482">
                  <c:v>83112</c:v>
                </c:pt>
                <c:pt idx="483">
                  <c:v>83414</c:v>
                </c:pt>
                <c:pt idx="484">
                  <c:v>83413</c:v>
                </c:pt>
                <c:pt idx="485">
                  <c:v>83633</c:v>
                </c:pt>
                <c:pt idx="486">
                  <c:v>84533</c:v>
                </c:pt>
                <c:pt idx="487">
                  <c:v>85396</c:v>
                </c:pt>
                <c:pt idx="488">
                  <c:v>86359</c:v>
                </c:pt>
                <c:pt idx="489">
                  <c:v>87553</c:v>
                </c:pt>
                <c:pt idx="490">
                  <c:v>88443</c:v>
                </c:pt>
                <c:pt idx="491">
                  <c:v>88835</c:v>
                </c:pt>
                <c:pt idx="492">
                  <c:v>88998</c:v>
                </c:pt>
                <c:pt idx="493">
                  <c:v>88446</c:v>
                </c:pt>
                <c:pt idx="494">
                  <c:v>88162</c:v>
                </c:pt>
                <c:pt idx="495">
                  <c:v>87244</c:v>
                </c:pt>
                <c:pt idx="496">
                  <c:v>86221</c:v>
                </c:pt>
                <c:pt idx="497">
                  <c:v>85018</c:v>
                </c:pt>
                <c:pt idx="498">
                  <c:v>83862</c:v>
                </c:pt>
                <c:pt idx="499">
                  <c:v>83355</c:v>
                </c:pt>
                <c:pt idx="500">
                  <c:v>82219</c:v>
                </c:pt>
                <c:pt idx="501">
                  <c:v>81457</c:v>
                </c:pt>
                <c:pt idx="502">
                  <c:v>80832</c:v>
                </c:pt>
                <c:pt idx="503">
                  <c:v>80207</c:v>
                </c:pt>
                <c:pt idx="504">
                  <c:v>78937</c:v>
                </c:pt>
                <c:pt idx="505">
                  <c:v>77873</c:v>
                </c:pt>
                <c:pt idx="506">
                  <c:v>76931</c:v>
                </c:pt>
                <c:pt idx="507">
                  <c:v>75563</c:v>
                </c:pt>
                <c:pt idx="508">
                  <c:v>74754</c:v>
                </c:pt>
                <c:pt idx="509">
                  <c:v>74112</c:v>
                </c:pt>
                <c:pt idx="510">
                  <c:v>73616</c:v>
                </c:pt>
                <c:pt idx="511">
                  <c:v>73282</c:v>
                </c:pt>
                <c:pt idx="512">
                  <c:v>72626</c:v>
                </c:pt>
                <c:pt idx="513">
                  <c:v>72286</c:v>
                </c:pt>
                <c:pt idx="514">
                  <c:v>72066</c:v>
                </c:pt>
                <c:pt idx="515">
                  <c:v>71679</c:v>
                </c:pt>
                <c:pt idx="516">
                  <c:v>71349</c:v>
                </c:pt>
                <c:pt idx="517">
                  <c:v>71680</c:v>
                </c:pt>
                <c:pt idx="518">
                  <c:v>71492</c:v>
                </c:pt>
                <c:pt idx="519">
                  <c:v>71519</c:v>
                </c:pt>
                <c:pt idx="520">
                  <c:v>71371</c:v>
                </c:pt>
                <c:pt idx="521">
                  <c:v>71451</c:v>
                </c:pt>
                <c:pt idx="522">
                  <c:v>71016</c:v>
                </c:pt>
                <c:pt idx="523">
                  <c:v>71182</c:v>
                </c:pt>
                <c:pt idx="524">
                  <c:v>71205</c:v>
                </c:pt>
                <c:pt idx="525">
                  <c:v>71090</c:v>
                </c:pt>
                <c:pt idx="526">
                  <c:v>70793</c:v>
                </c:pt>
                <c:pt idx="527">
                  <c:v>70879</c:v>
                </c:pt>
                <c:pt idx="528">
                  <c:v>70781</c:v>
                </c:pt>
                <c:pt idx="529">
                  <c:v>70804</c:v>
                </c:pt>
                <c:pt idx="530">
                  <c:v>70745</c:v>
                </c:pt>
                <c:pt idx="531">
                  <c:v>70902</c:v>
                </c:pt>
                <c:pt idx="532">
                  <c:v>70834</c:v>
                </c:pt>
                <c:pt idx="533">
                  <c:v>71053</c:v>
                </c:pt>
                <c:pt idx="534">
                  <c:v>71369</c:v>
                </c:pt>
                <c:pt idx="535">
                  <c:v>71457</c:v>
                </c:pt>
                <c:pt idx="536">
                  <c:v>71563</c:v>
                </c:pt>
                <c:pt idx="537">
                  <c:v>71485</c:v>
                </c:pt>
                <c:pt idx="538">
                  <c:v>72328</c:v>
                </c:pt>
                <c:pt idx="539">
                  <c:v>72770</c:v>
                </c:pt>
                <c:pt idx="540">
                  <c:v>73159</c:v>
                </c:pt>
                <c:pt idx="541">
                  <c:v>73541</c:v>
                </c:pt>
                <c:pt idx="542">
                  <c:v>73884</c:v>
                </c:pt>
                <c:pt idx="543">
                  <c:v>73869</c:v>
                </c:pt>
                <c:pt idx="544">
                  <c:v>73711</c:v>
                </c:pt>
                <c:pt idx="545">
                  <c:v>73788</c:v>
                </c:pt>
                <c:pt idx="546">
                  <c:v>73548</c:v>
                </c:pt>
                <c:pt idx="547">
                  <c:v>73159</c:v>
                </c:pt>
                <c:pt idx="548">
                  <c:v>73120</c:v>
                </c:pt>
                <c:pt idx="549">
                  <c:v>72768</c:v>
                </c:pt>
                <c:pt idx="550">
                  <c:v>72382</c:v>
                </c:pt>
                <c:pt idx="551">
                  <c:v>72136</c:v>
                </c:pt>
                <c:pt idx="552">
                  <c:v>72131</c:v>
                </c:pt>
                <c:pt idx="553">
                  <c:v>72029</c:v>
                </c:pt>
                <c:pt idx="554">
                  <c:v>72095</c:v>
                </c:pt>
                <c:pt idx="555">
                  <c:v>71931</c:v>
                </c:pt>
                <c:pt idx="556">
                  <c:v>71905</c:v>
                </c:pt>
                <c:pt idx="557">
                  <c:v>72238</c:v>
                </c:pt>
                <c:pt idx="558">
                  <c:v>71868</c:v>
                </c:pt>
                <c:pt idx="559">
                  <c:v>71827</c:v>
                </c:pt>
                <c:pt idx="560">
                  <c:v>71540</c:v>
                </c:pt>
                <c:pt idx="561">
                  <c:v>71468</c:v>
                </c:pt>
                <c:pt idx="562">
                  <c:v>71524</c:v>
                </c:pt>
                <c:pt idx="563">
                  <c:v>71630</c:v>
                </c:pt>
                <c:pt idx="564">
                  <c:v>71543</c:v>
                </c:pt>
                <c:pt idx="565">
                  <c:v>71665</c:v>
                </c:pt>
                <c:pt idx="566">
                  <c:v>71640</c:v>
                </c:pt>
                <c:pt idx="567">
                  <c:v>71395</c:v>
                </c:pt>
                <c:pt idx="568">
                  <c:v>71310</c:v>
                </c:pt>
                <c:pt idx="569">
                  <c:v>71236</c:v>
                </c:pt>
                <c:pt idx="570">
                  <c:v>71861</c:v>
                </c:pt>
                <c:pt idx="571">
                  <c:v>71556</c:v>
                </c:pt>
                <c:pt idx="572">
                  <c:v>71547</c:v>
                </c:pt>
                <c:pt idx="573">
                  <c:v>71661</c:v>
                </c:pt>
                <c:pt idx="574">
                  <c:v>71632</c:v>
                </c:pt>
                <c:pt idx="575">
                  <c:v>71620</c:v>
                </c:pt>
                <c:pt idx="576">
                  <c:v>71573</c:v>
                </c:pt>
                <c:pt idx="577">
                  <c:v>71426</c:v>
                </c:pt>
                <c:pt idx="578">
                  <c:v>71468</c:v>
                </c:pt>
                <c:pt idx="579">
                  <c:v>71546</c:v>
                </c:pt>
                <c:pt idx="580">
                  <c:v>71361</c:v>
                </c:pt>
                <c:pt idx="581">
                  <c:v>71648</c:v>
                </c:pt>
                <c:pt idx="582">
                  <c:v>71240</c:v>
                </c:pt>
                <c:pt idx="583">
                  <c:v>71164</c:v>
                </c:pt>
                <c:pt idx="584">
                  <c:v>70950</c:v>
                </c:pt>
                <c:pt idx="585">
                  <c:v>70620</c:v>
                </c:pt>
                <c:pt idx="586">
                  <c:v>71005</c:v>
                </c:pt>
                <c:pt idx="587">
                  <c:v>70779</c:v>
                </c:pt>
                <c:pt idx="588">
                  <c:v>70861</c:v>
                </c:pt>
                <c:pt idx="589">
                  <c:v>70437</c:v>
                </c:pt>
                <c:pt idx="590">
                  <c:v>70231</c:v>
                </c:pt>
                <c:pt idx="591">
                  <c:v>70465</c:v>
                </c:pt>
                <c:pt idx="592">
                  <c:v>70145</c:v>
                </c:pt>
                <c:pt idx="593">
                  <c:v>70290</c:v>
                </c:pt>
                <c:pt idx="594">
                  <c:v>70353</c:v>
                </c:pt>
                <c:pt idx="595">
                  <c:v>69728</c:v>
                </c:pt>
                <c:pt idx="596">
                  <c:v>70169</c:v>
                </c:pt>
                <c:pt idx="597">
                  <c:v>70223</c:v>
                </c:pt>
                <c:pt idx="598">
                  <c:v>70093</c:v>
                </c:pt>
                <c:pt idx="599">
                  <c:v>70059</c:v>
                </c:pt>
                <c:pt idx="600">
                  <c:v>70344</c:v>
                </c:pt>
                <c:pt idx="601">
                  <c:v>70149</c:v>
                </c:pt>
                <c:pt idx="602">
                  <c:v>70392</c:v>
                </c:pt>
                <c:pt idx="603">
                  <c:v>70446</c:v>
                </c:pt>
                <c:pt idx="604">
                  <c:v>70144</c:v>
                </c:pt>
                <c:pt idx="605">
                  <c:v>70273</c:v>
                </c:pt>
                <c:pt idx="606">
                  <c:v>70355</c:v>
                </c:pt>
                <c:pt idx="607">
                  <c:v>70425</c:v>
                </c:pt>
                <c:pt idx="608">
                  <c:v>70403</c:v>
                </c:pt>
                <c:pt idx="609">
                  <c:v>70297</c:v>
                </c:pt>
                <c:pt idx="610">
                  <c:v>70642</c:v>
                </c:pt>
                <c:pt idx="611">
                  <c:v>70132</c:v>
                </c:pt>
                <c:pt idx="612">
                  <c:v>70471</c:v>
                </c:pt>
                <c:pt idx="613">
                  <c:v>70302</c:v>
                </c:pt>
                <c:pt idx="614">
                  <c:v>70230</c:v>
                </c:pt>
                <c:pt idx="615">
                  <c:v>70260</c:v>
                </c:pt>
                <c:pt idx="616">
                  <c:v>70388</c:v>
                </c:pt>
                <c:pt idx="617">
                  <c:v>69928</c:v>
                </c:pt>
                <c:pt idx="618">
                  <c:v>70160</c:v>
                </c:pt>
                <c:pt idx="619">
                  <c:v>70294</c:v>
                </c:pt>
                <c:pt idx="620">
                  <c:v>70356</c:v>
                </c:pt>
                <c:pt idx="621">
                  <c:v>70498</c:v>
                </c:pt>
                <c:pt idx="622">
                  <c:v>70115</c:v>
                </c:pt>
                <c:pt idx="623">
                  <c:v>70600</c:v>
                </c:pt>
                <c:pt idx="624">
                  <c:v>70511</c:v>
                </c:pt>
                <c:pt idx="625">
                  <c:v>70354</c:v>
                </c:pt>
                <c:pt idx="626">
                  <c:v>70603</c:v>
                </c:pt>
                <c:pt idx="627">
                  <c:v>70662</c:v>
                </c:pt>
                <c:pt idx="628">
                  <c:v>70447</c:v>
                </c:pt>
                <c:pt idx="629">
                  <c:v>70550</c:v>
                </c:pt>
                <c:pt idx="630">
                  <c:v>70608</c:v>
                </c:pt>
                <c:pt idx="631">
                  <c:v>70531</c:v>
                </c:pt>
                <c:pt idx="632">
                  <c:v>70652</c:v>
                </c:pt>
                <c:pt idx="633">
                  <c:v>70831</c:v>
                </c:pt>
                <c:pt idx="634">
                  <c:v>70779</c:v>
                </c:pt>
                <c:pt idx="635">
                  <c:v>70803</c:v>
                </c:pt>
                <c:pt idx="636">
                  <c:v>70583</c:v>
                </c:pt>
                <c:pt idx="637">
                  <c:v>70813</c:v>
                </c:pt>
                <c:pt idx="638">
                  <c:v>70787</c:v>
                </c:pt>
                <c:pt idx="639">
                  <c:v>70289</c:v>
                </c:pt>
                <c:pt idx="640">
                  <c:v>70523</c:v>
                </c:pt>
                <c:pt idx="641">
                  <c:v>70605</c:v>
                </c:pt>
                <c:pt idx="642">
                  <c:v>70763</c:v>
                </c:pt>
                <c:pt idx="643">
                  <c:v>70489</c:v>
                </c:pt>
                <c:pt idx="644">
                  <c:v>70418</c:v>
                </c:pt>
                <c:pt idx="645">
                  <c:v>70378</c:v>
                </c:pt>
                <c:pt idx="646">
                  <c:v>70641</c:v>
                </c:pt>
                <c:pt idx="647">
                  <c:v>70706</c:v>
                </c:pt>
                <c:pt idx="648">
                  <c:v>70471</c:v>
                </c:pt>
                <c:pt idx="649">
                  <c:v>70521</c:v>
                </c:pt>
                <c:pt idx="650">
                  <c:v>70578</c:v>
                </c:pt>
                <c:pt idx="651">
                  <c:v>70682</c:v>
                </c:pt>
                <c:pt idx="652">
                  <c:v>70516</c:v>
                </c:pt>
                <c:pt idx="653">
                  <c:v>70645</c:v>
                </c:pt>
                <c:pt idx="654">
                  <c:v>70675</c:v>
                </c:pt>
                <c:pt idx="655">
                  <c:v>70888</c:v>
                </c:pt>
                <c:pt idx="656">
                  <c:v>70750</c:v>
                </c:pt>
                <c:pt idx="657">
                  <c:v>71147</c:v>
                </c:pt>
                <c:pt idx="658">
                  <c:v>70992</c:v>
                </c:pt>
                <c:pt idx="659">
                  <c:v>72070</c:v>
                </c:pt>
                <c:pt idx="660">
                  <c:v>71387</c:v>
                </c:pt>
                <c:pt idx="661">
                  <c:v>71435</c:v>
                </c:pt>
                <c:pt idx="662">
                  <c:v>71652</c:v>
                </c:pt>
                <c:pt idx="663">
                  <c:v>71570</c:v>
                </c:pt>
                <c:pt idx="664">
                  <c:v>71532</c:v>
                </c:pt>
                <c:pt idx="665">
                  <c:v>71592</c:v>
                </c:pt>
                <c:pt idx="666">
                  <c:v>71424</c:v>
                </c:pt>
                <c:pt idx="667">
                  <c:v>71667</c:v>
                </c:pt>
                <c:pt idx="668">
                  <c:v>71336</c:v>
                </c:pt>
                <c:pt idx="669">
                  <c:v>71431</c:v>
                </c:pt>
                <c:pt idx="670">
                  <c:v>71604</c:v>
                </c:pt>
                <c:pt idx="671">
                  <c:v>71726</c:v>
                </c:pt>
                <c:pt idx="672">
                  <c:v>71663</c:v>
                </c:pt>
                <c:pt idx="673">
                  <c:v>72037</c:v>
                </c:pt>
                <c:pt idx="674">
                  <c:v>72236</c:v>
                </c:pt>
                <c:pt idx="675">
                  <c:v>72824</c:v>
                </c:pt>
                <c:pt idx="676">
                  <c:v>72880</c:v>
                </c:pt>
                <c:pt idx="677">
                  <c:v>73345</c:v>
                </c:pt>
                <c:pt idx="678">
                  <c:v>73683</c:v>
                </c:pt>
                <c:pt idx="679">
                  <c:v>74233</c:v>
                </c:pt>
                <c:pt idx="680">
                  <c:v>74620</c:v>
                </c:pt>
                <c:pt idx="681">
                  <c:v>74642</c:v>
                </c:pt>
                <c:pt idx="682">
                  <c:v>74333</c:v>
                </c:pt>
                <c:pt idx="683">
                  <c:v>73819</c:v>
                </c:pt>
                <c:pt idx="684">
                  <c:v>73554</c:v>
                </c:pt>
                <c:pt idx="685">
                  <c:v>73297</c:v>
                </c:pt>
                <c:pt idx="686">
                  <c:v>72449</c:v>
                </c:pt>
                <c:pt idx="687">
                  <c:v>72195</c:v>
                </c:pt>
                <c:pt idx="688">
                  <c:v>72077</c:v>
                </c:pt>
                <c:pt idx="689">
                  <c:v>71695</c:v>
                </c:pt>
                <c:pt idx="690">
                  <c:v>71734</c:v>
                </c:pt>
                <c:pt idx="691">
                  <c:v>71233</c:v>
                </c:pt>
                <c:pt idx="692">
                  <c:v>71164</c:v>
                </c:pt>
                <c:pt idx="693">
                  <c:v>71449</c:v>
                </c:pt>
                <c:pt idx="694">
                  <c:v>71184</c:v>
                </c:pt>
                <c:pt idx="695">
                  <c:v>70823</c:v>
                </c:pt>
                <c:pt idx="696">
                  <c:v>70721</c:v>
                </c:pt>
                <c:pt idx="697">
                  <c:v>70741</c:v>
                </c:pt>
                <c:pt idx="698">
                  <c:v>70590</c:v>
                </c:pt>
                <c:pt idx="699">
                  <c:v>70700</c:v>
                </c:pt>
                <c:pt idx="700">
                  <c:v>70803</c:v>
                </c:pt>
                <c:pt idx="701">
                  <c:v>70735</c:v>
                </c:pt>
                <c:pt idx="702">
                  <c:v>71096</c:v>
                </c:pt>
                <c:pt idx="703">
                  <c:v>70850</c:v>
                </c:pt>
                <c:pt idx="704">
                  <c:v>70847</c:v>
                </c:pt>
                <c:pt idx="705">
                  <c:v>70942</c:v>
                </c:pt>
                <c:pt idx="706">
                  <c:v>71061</c:v>
                </c:pt>
                <c:pt idx="707">
                  <c:v>71035</c:v>
                </c:pt>
                <c:pt idx="708">
                  <c:v>70766</c:v>
                </c:pt>
                <c:pt idx="709">
                  <c:v>70866</c:v>
                </c:pt>
                <c:pt idx="710">
                  <c:v>70673</c:v>
                </c:pt>
                <c:pt idx="711">
                  <c:v>70649</c:v>
                </c:pt>
                <c:pt idx="712">
                  <c:v>70612</c:v>
                </c:pt>
                <c:pt idx="713">
                  <c:v>70824</c:v>
                </c:pt>
                <c:pt idx="714">
                  <c:v>71039</c:v>
                </c:pt>
                <c:pt idx="715">
                  <c:v>70892</c:v>
                </c:pt>
                <c:pt idx="716">
                  <c:v>70561</c:v>
                </c:pt>
                <c:pt idx="717">
                  <c:v>70428</c:v>
                </c:pt>
                <c:pt idx="718">
                  <c:v>70369</c:v>
                </c:pt>
                <c:pt idx="719">
                  <c:v>70626</c:v>
                </c:pt>
                <c:pt idx="720">
                  <c:v>70676</c:v>
                </c:pt>
                <c:pt idx="721">
                  <c:v>70791</c:v>
                </c:pt>
                <c:pt idx="722">
                  <c:v>70516</c:v>
                </c:pt>
                <c:pt idx="723">
                  <c:v>70681</c:v>
                </c:pt>
                <c:pt idx="724">
                  <c:v>70924</c:v>
                </c:pt>
                <c:pt idx="725">
                  <c:v>71269</c:v>
                </c:pt>
                <c:pt idx="726">
                  <c:v>71435</c:v>
                </c:pt>
                <c:pt idx="727">
                  <c:v>71400</c:v>
                </c:pt>
                <c:pt idx="728">
                  <c:v>71519</c:v>
                </c:pt>
                <c:pt idx="729">
                  <c:v>72061</c:v>
                </c:pt>
                <c:pt idx="730">
                  <c:v>72054</c:v>
                </c:pt>
                <c:pt idx="731">
                  <c:v>72343</c:v>
                </c:pt>
                <c:pt idx="732">
                  <c:v>72403</c:v>
                </c:pt>
                <c:pt idx="733">
                  <c:v>72419</c:v>
                </c:pt>
                <c:pt idx="734">
                  <c:v>72200</c:v>
                </c:pt>
                <c:pt idx="735">
                  <c:v>72131</c:v>
                </c:pt>
                <c:pt idx="736">
                  <c:v>71587</c:v>
                </c:pt>
                <c:pt idx="737">
                  <c:v>71073</c:v>
                </c:pt>
                <c:pt idx="738">
                  <c:v>70932</c:v>
                </c:pt>
                <c:pt idx="739">
                  <c:v>70635</c:v>
                </c:pt>
                <c:pt idx="740">
                  <c:v>70321</c:v>
                </c:pt>
                <c:pt idx="741">
                  <c:v>70125</c:v>
                </c:pt>
                <c:pt idx="742">
                  <c:v>70085</c:v>
                </c:pt>
                <c:pt idx="743">
                  <c:v>69690</c:v>
                </c:pt>
                <c:pt idx="744">
                  <c:v>69825</c:v>
                </c:pt>
                <c:pt idx="745">
                  <c:v>69598</c:v>
                </c:pt>
                <c:pt idx="746">
                  <c:v>69451</c:v>
                </c:pt>
                <c:pt idx="747">
                  <c:v>69674</c:v>
                </c:pt>
                <c:pt idx="748">
                  <c:v>69762</c:v>
                </c:pt>
                <c:pt idx="749">
                  <c:v>69683</c:v>
                </c:pt>
                <c:pt idx="750">
                  <c:v>69416</c:v>
                </c:pt>
                <c:pt idx="751">
                  <c:v>69812</c:v>
                </c:pt>
                <c:pt idx="752">
                  <c:v>69894</c:v>
                </c:pt>
                <c:pt idx="753">
                  <c:v>70086</c:v>
                </c:pt>
                <c:pt idx="754">
                  <c:v>70142</c:v>
                </c:pt>
                <c:pt idx="755">
                  <c:v>69818</c:v>
                </c:pt>
                <c:pt idx="756">
                  <c:v>70283</c:v>
                </c:pt>
                <c:pt idx="757">
                  <c:v>70228</c:v>
                </c:pt>
                <c:pt idx="758">
                  <c:v>70444</c:v>
                </c:pt>
                <c:pt idx="759">
                  <c:v>70550</c:v>
                </c:pt>
                <c:pt idx="760">
                  <c:v>70756</c:v>
                </c:pt>
                <c:pt idx="761">
                  <c:v>70440</c:v>
                </c:pt>
                <c:pt idx="762">
                  <c:v>70639</c:v>
                </c:pt>
                <c:pt idx="763">
                  <c:v>70994</c:v>
                </c:pt>
                <c:pt idx="764">
                  <c:v>70858</c:v>
                </c:pt>
                <c:pt idx="765">
                  <c:v>70846</c:v>
                </c:pt>
                <c:pt idx="766">
                  <c:v>70989</c:v>
                </c:pt>
                <c:pt idx="767">
                  <c:v>70846</c:v>
                </c:pt>
                <c:pt idx="768">
                  <c:v>70553</c:v>
                </c:pt>
                <c:pt idx="769">
                  <c:v>71112</c:v>
                </c:pt>
                <c:pt idx="770">
                  <c:v>70740</c:v>
                </c:pt>
                <c:pt idx="771">
                  <c:v>70705</c:v>
                </c:pt>
                <c:pt idx="772">
                  <c:v>70412</c:v>
                </c:pt>
                <c:pt idx="773">
                  <c:v>70543</c:v>
                </c:pt>
                <c:pt idx="774">
                  <c:v>70587</c:v>
                </c:pt>
                <c:pt idx="775">
                  <c:v>70775</c:v>
                </c:pt>
                <c:pt idx="776">
                  <c:v>71049</c:v>
                </c:pt>
                <c:pt idx="777">
                  <c:v>70872</c:v>
                </c:pt>
                <c:pt idx="778">
                  <c:v>71008</c:v>
                </c:pt>
                <c:pt idx="779">
                  <c:v>71168</c:v>
                </c:pt>
                <c:pt idx="780">
                  <c:v>70865</c:v>
                </c:pt>
                <c:pt idx="781">
                  <c:v>70990</c:v>
                </c:pt>
                <c:pt idx="782">
                  <c:v>70939</c:v>
                </c:pt>
                <c:pt idx="783">
                  <c:v>71048</c:v>
                </c:pt>
                <c:pt idx="784">
                  <c:v>70778</c:v>
                </c:pt>
                <c:pt idx="785">
                  <c:v>70521</c:v>
                </c:pt>
                <c:pt idx="786">
                  <c:v>70742</c:v>
                </c:pt>
                <c:pt idx="787">
                  <c:v>70276</c:v>
                </c:pt>
                <c:pt idx="788">
                  <c:v>70367</c:v>
                </c:pt>
                <c:pt idx="789">
                  <c:v>70630</c:v>
                </c:pt>
                <c:pt idx="790">
                  <c:v>70250</c:v>
                </c:pt>
                <c:pt idx="791">
                  <c:v>70702</c:v>
                </c:pt>
                <c:pt idx="792">
                  <c:v>70454</c:v>
                </c:pt>
                <c:pt idx="793">
                  <c:v>70515</c:v>
                </c:pt>
                <c:pt idx="794">
                  <c:v>70591</c:v>
                </c:pt>
                <c:pt idx="795">
                  <c:v>70457</c:v>
                </c:pt>
                <c:pt idx="796">
                  <c:v>70636</c:v>
                </c:pt>
                <c:pt idx="797">
                  <c:v>70476</c:v>
                </c:pt>
                <c:pt idx="798">
                  <c:v>70638</c:v>
                </c:pt>
                <c:pt idx="799">
                  <c:v>70389</c:v>
                </c:pt>
                <c:pt idx="800">
                  <c:v>70823</c:v>
                </c:pt>
                <c:pt idx="801">
                  <c:v>70602</c:v>
                </c:pt>
                <c:pt idx="802">
                  <c:v>70665</c:v>
                </c:pt>
                <c:pt idx="803">
                  <c:v>70918</c:v>
                </c:pt>
                <c:pt idx="804">
                  <c:v>70937</c:v>
                </c:pt>
                <c:pt idx="805">
                  <c:v>71277</c:v>
                </c:pt>
                <c:pt idx="806">
                  <c:v>71151</c:v>
                </c:pt>
                <c:pt idx="807">
                  <c:v>71334</c:v>
                </c:pt>
                <c:pt idx="808">
                  <c:v>71262</c:v>
                </c:pt>
                <c:pt idx="809">
                  <c:v>71942</c:v>
                </c:pt>
                <c:pt idx="810">
                  <c:v>71934</c:v>
                </c:pt>
                <c:pt idx="811">
                  <c:v>72016</c:v>
                </c:pt>
                <c:pt idx="812">
                  <c:v>71845</c:v>
                </c:pt>
                <c:pt idx="813">
                  <c:v>72377</c:v>
                </c:pt>
                <c:pt idx="814">
                  <c:v>72004</c:v>
                </c:pt>
                <c:pt idx="815">
                  <c:v>72405</c:v>
                </c:pt>
                <c:pt idx="816">
                  <c:v>72359</c:v>
                </c:pt>
                <c:pt idx="817">
                  <c:v>72300</c:v>
                </c:pt>
                <c:pt idx="818">
                  <c:v>72226</c:v>
                </c:pt>
                <c:pt idx="819">
                  <c:v>71983</c:v>
                </c:pt>
                <c:pt idx="820">
                  <c:v>71952</c:v>
                </c:pt>
                <c:pt idx="821">
                  <c:v>71644</c:v>
                </c:pt>
                <c:pt idx="822">
                  <c:v>71782</c:v>
                </c:pt>
                <c:pt idx="823">
                  <c:v>71692</c:v>
                </c:pt>
                <c:pt idx="824">
                  <c:v>71510</c:v>
                </c:pt>
                <c:pt idx="825">
                  <c:v>70957</c:v>
                </c:pt>
                <c:pt idx="826">
                  <c:v>71232</c:v>
                </c:pt>
                <c:pt idx="827">
                  <c:v>71161</c:v>
                </c:pt>
                <c:pt idx="828">
                  <c:v>70961</c:v>
                </c:pt>
                <c:pt idx="829">
                  <c:v>70964</c:v>
                </c:pt>
                <c:pt idx="830">
                  <c:v>70750</c:v>
                </c:pt>
                <c:pt idx="831">
                  <c:v>70427</c:v>
                </c:pt>
                <c:pt idx="832">
                  <c:v>70934</c:v>
                </c:pt>
                <c:pt idx="833">
                  <c:v>70305</c:v>
                </c:pt>
                <c:pt idx="834">
                  <c:v>70310</c:v>
                </c:pt>
                <c:pt idx="835">
                  <c:v>70414</c:v>
                </c:pt>
                <c:pt idx="836">
                  <c:v>70574</c:v>
                </c:pt>
                <c:pt idx="837">
                  <c:v>70256</c:v>
                </c:pt>
                <c:pt idx="838">
                  <c:v>70159</c:v>
                </c:pt>
                <c:pt idx="839">
                  <c:v>70205</c:v>
                </c:pt>
                <c:pt idx="840">
                  <c:v>70332</c:v>
                </c:pt>
                <c:pt idx="841">
                  <c:v>70042</c:v>
                </c:pt>
                <c:pt idx="842">
                  <c:v>70160</c:v>
                </c:pt>
                <c:pt idx="843">
                  <c:v>70318</c:v>
                </c:pt>
                <c:pt idx="844">
                  <c:v>69999</c:v>
                </c:pt>
                <c:pt idx="845">
                  <c:v>69874</c:v>
                </c:pt>
                <c:pt idx="846">
                  <c:v>70311</c:v>
                </c:pt>
                <c:pt idx="847">
                  <c:v>70203</c:v>
                </c:pt>
                <c:pt idx="848">
                  <c:v>69839</c:v>
                </c:pt>
                <c:pt idx="849">
                  <c:v>69884</c:v>
                </c:pt>
                <c:pt idx="850">
                  <c:v>69932</c:v>
                </c:pt>
                <c:pt idx="851">
                  <c:v>69950</c:v>
                </c:pt>
                <c:pt idx="852">
                  <c:v>69981</c:v>
                </c:pt>
                <c:pt idx="853">
                  <c:v>69712</c:v>
                </c:pt>
                <c:pt idx="854">
                  <c:v>69752</c:v>
                </c:pt>
                <c:pt idx="855">
                  <c:v>69907</c:v>
                </c:pt>
                <c:pt idx="856">
                  <c:v>69879</c:v>
                </c:pt>
                <c:pt idx="857">
                  <c:v>69814</c:v>
                </c:pt>
                <c:pt idx="858">
                  <c:v>69640</c:v>
                </c:pt>
                <c:pt idx="859">
                  <c:v>69947</c:v>
                </c:pt>
                <c:pt idx="860">
                  <c:v>70063</c:v>
                </c:pt>
                <c:pt idx="861">
                  <c:v>69832</c:v>
                </c:pt>
                <c:pt idx="862">
                  <c:v>69618</c:v>
                </c:pt>
                <c:pt idx="863">
                  <c:v>69844</c:v>
                </c:pt>
                <c:pt idx="864">
                  <c:v>69667</c:v>
                </c:pt>
                <c:pt idx="865">
                  <c:v>69861</c:v>
                </c:pt>
                <c:pt idx="866">
                  <c:v>69726</c:v>
                </c:pt>
                <c:pt idx="867">
                  <c:v>69834</c:v>
                </c:pt>
                <c:pt idx="868">
                  <c:v>69524</c:v>
                </c:pt>
                <c:pt idx="869">
                  <c:v>69851</c:v>
                </c:pt>
                <c:pt idx="870">
                  <c:v>69758</c:v>
                </c:pt>
                <c:pt idx="871">
                  <c:v>69929</c:v>
                </c:pt>
                <c:pt idx="872">
                  <c:v>69762</c:v>
                </c:pt>
                <c:pt idx="873">
                  <c:v>69889</c:v>
                </c:pt>
                <c:pt idx="874">
                  <c:v>70212</c:v>
                </c:pt>
                <c:pt idx="875">
                  <c:v>70084</c:v>
                </c:pt>
                <c:pt idx="876">
                  <c:v>70021</c:v>
                </c:pt>
                <c:pt idx="877">
                  <c:v>70055</c:v>
                </c:pt>
                <c:pt idx="878">
                  <c:v>70177</c:v>
                </c:pt>
                <c:pt idx="879">
                  <c:v>69921</c:v>
                </c:pt>
                <c:pt idx="880">
                  <c:v>70117</c:v>
                </c:pt>
                <c:pt idx="881">
                  <c:v>70134</c:v>
                </c:pt>
                <c:pt idx="882">
                  <c:v>70044</c:v>
                </c:pt>
                <c:pt idx="883">
                  <c:v>70138</c:v>
                </c:pt>
                <c:pt idx="884">
                  <c:v>70186</c:v>
                </c:pt>
                <c:pt idx="885">
                  <c:v>69914</c:v>
                </c:pt>
                <c:pt idx="886">
                  <c:v>70090</c:v>
                </c:pt>
                <c:pt idx="887">
                  <c:v>70064</c:v>
                </c:pt>
                <c:pt idx="888">
                  <c:v>69906</c:v>
                </c:pt>
                <c:pt idx="889">
                  <c:v>69934</c:v>
                </c:pt>
                <c:pt idx="890">
                  <c:v>69689</c:v>
                </c:pt>
                <c:pt idx="891">
                  <c:v>69856</c:v>
                </c:pt>
                <c:pt idx="892">
                  <c:v>70110</c:v>
                </c:pt>
                <c:pt idx="893">
                  <c:v>69986</c:v>
                </c:pt>
                <c:pt idx="894">
                  <c:v>70100</c:v>
                </c:pt>
                <c:pt idx="895">
                  <c:v>70276</c:v>
                </c:pt>
                <c:pt idx="896">
                  <c:v>70000</c:v>
                </c:pt>
                <c:pt idx="897">
                  <c:v>70137</c:v>
                </c:pt>
                <c:pt idx="898">
                  <c:v>70232</c:v>
                </c:pt>
                <c:pt idx="899">
                  <c:v>69991</c:v>
                </c:pt>
                <c:pt idx="900">
                  <c:v>70372</c:v>
                </c:pt>
                <c:pt idx="901">
                  <c:v>70760</c:v>
                </c:pt>
                <c:pt idx="902">
                  <c:v>70376</c:v>
                </c:pt>
                <c:pt idx="903">
                  <c:v>70305</c:v>
                </c:pt>
                <c:pt idx="904">
                  <c:v>70415</c:v>
                </c:pt>
                <c:pt idx="905">
                  <c:v>70968</c:v>
                </c:pt>
                <c:pt idx="906">
                  <c:v>70500</c:v>
                </c:pt>
                <c:pt idx="907">
                  <c:v>70843</c:v>
                </c:pt>
                <c:pt idx="908">
                  <c:v>70960</c:v>
                </c:pt>
                <c:pt idx="909">
                  <c:v>71207</c:v>
                </c:pt>
                <c:pt idx="910">
                  <c:v>71288</c:v>
                </c:pt>
                <c:pt idx="911">
                  <c:v>71435</c:v>
                </c:pt>
                <c:pt idx="912">
                  <c:v>71758</c:v>
                </c:pt>
                <c:pt idx="913">
                  <c:v>72027</c:v>
                </c:pt>
                <c:pt idx="914">
                  <c:v>72388</c:v>
                </c:pt>
                <c:pt idx="915">
                  <c:v>72335</c:v>
                </c:pt>
                <c:pt idx="916">
                  <c:v>72807</c:v>
                </c:pt>
                <c:pt idx="917">
                  <c:v>73292</c:v>
                </c:pt>
                <c:pt idx="918">
                  <c:v>73116</c:v>
                </c:pt>
                <c:pt idx="919">
                  <c:v>73216</c:v>
                </c:pt>
                <c:pt idx="920">
                  <c:v>73601</c:v>
                </c:pt>
                <c:pt idx="921">
                  <c:v>73467</c:v>
                </c:pt>
                <c:pt idx="922">
                  <c:v>73575</c:v>
                </c:pt>
                <c:pt idx="923">
                  <c:v>73667</c:v>
                </c:pt>
                <c:pt idx="924">
                  <c:v>73652</c:v>
                </c:pt>
                <c:pt idx="925">
                  <c:v>73942</c:v>
                </c:pt>
                <c:pt idx="926">
                  <c:v>73450</c:v>
                </c:pt>
                <c:pt idx="927">
                  <c:v>73283</c:v>
                </c:pt>
                <c:pt idx="928">
                  <c:v>73468</c:v>
                </c:pt>
                <c:pt idx="929">
                  <c:v>73947</c:v>
                </c:pt>
                <c:pt idx="930">
                  <c:v>73969</c:v>
                </c:pt>
                <c:pt idx="931">
                  <c:v>73348</c:v>
                </c:pt>
                <c:pt idx="932">
                  <c:v>73511</c:v>
                </c:pt>
                <c:pt idx="933">
                  <c:v>73796</c:v>
                </c:pt>
                <c:pt idx="934">
                  <c:v>73446</c:v>
                </c:pt>
                <c:pt idx="935">
                  <c:v>73244</c:v>
                </c:pt>
                <c:pt idx="936">
                  <c:v>73208</c:v>
                </c:pt>
                <c:pt idx="937">
                  <c:v>73435</c:v>
                </c:pt>
                <c:pt idx="938">
                  <c:v>73098</c:v>
                </c:pt>
                <c:pt idx="939">
                  <c:v>72660</c:v>
                </c:pt>
                <c:pt idx="940">
                  <c:v>72585</c:v>
                </c:pt>
                <c:pt idx="941">
                  <c:v>72159</c:v>
                </c:pt>
                <c:pt idx="942">
                  <c:v>72594</c:v>
                </c:pt>
                <c:pt idx="943">
                  <c:v>72086</c:v>
                </c:pt>
                <c:pt idx="944">
                  <c:v>71786</c:v>
                </c:pt>
                <c:pt idx="945">
                  <c:v>71443</c:v>
                </c:pt>
                <c:pt idx="946">
                  <c:v>71288</c:v>
                </c:pt>
                <c:pt idx="947">
                  <c:v>70846</c:v>
                </c:pt>
                <c:pt idx="948">
                  <c:v>70789</c:v>
                </c:pt>
                <c:pt idx="949">
                  <c:v>70685</c:v>
                </c:pt>
                <c:pt idx="950">
                  <c:v>70547</c:v>
                </c:pt>
                <c:pt idx="951">
                  <c:v>70650</c:v>
                </c:pt>
                <c:pt idx="952">
                  <c:v>70473</c:v>
                </c:pt>
                <c:pt idx="953">
                  <c:v>70356</c:v>
                </c:pt>
                <c:pt idx="954">
                  <c:v>70096</c:v>
                </c:pt>
                <c:pt idx="955">
                  <c:v>69956</c:v>
                </c:pt>
                <c:pt idx="956">
                  <c:v>70024</c:v>
                </c:pt>
                <c:pt idx="957">
                  <c:v>69706</c:v>
                </c:pt>
                <c:pt idx="958">
                  <c:v>69558</c:v>
                </c:pt>
                <c:pt idx="959">
                  <c:v>69745</c:v>
                </c:pt>
                <c:pt idx="960">
                  <c:v>69745</c:v>
                </c:pt>
                <c:pt idx="961">
                  <c:v>69730</c:v>
                </c:pt>
                <c:pt idx="962">
                  <c:v>69491</c:v>
                </c:pt>
                <c:pt idx="963">
                  <c:v>69556</c:v>
                </c:pt>
                <c:pt idx="964">
                  <c:v>69683</c:v>
                </c:pt>
                <c:pt idx="965">
                  <c:v>69541</c:v>
                </c:pt>
                <c:pt idx="966">
                  <c:v>69522</c:v>
                </c:pt>
                <c:pt idx="967">
                  <c:v>70207</c:v>
                </c:pt>
                <c:pt idx="968">
                  <c:v>69881</c:v>
                </c:pt>
                <c:pt idx="969">
                  <c:v>69532</c:v>
                </c:pt>
                <c:pt idx="970">
                  <c:v>69603</c:v>
                </c:pt>
                <c:pt idx="971">
                  <c:v>69415</c:v>
                </c:pt>
                <c:pt idx="972">
                  <c:v>69306</c:v>
                </c:pt>
                <c:pt idx="973">
                  <c:v>69417</c:v>
                </c:pt>
                <c:pt idx="974">
                  <c:v>69788</c:v>
                </c:pt>
                <c:pt idx="975">
                  <c:v>69407</c:v>
                </c:pt>
                <c:pt idx="976">
                  <c:v>69239</c:v>
                </c:pt>
                <c:pt idx="977">
                  <c:v>69401</c:v>
                </c:pt>
                <c:pt idx="978">
                  <c:v>69169</c:v>
                </c:pt>
                <c:pt idx="979">
                  <c:v>69127</c:v>
                </c:pt>
                <c:pt idx="980">
                  <c:v>69206</c:v>
                </c:pt>
                <c:pt idx="981">
                  <c:v>69131</c:v>
                </c:pt>
                <c:pt idx="982">
                  <c:v>69027</c:v>
                </c:pt>
                <c:pt idx="983">
                  <c:v>69101</c:v>
                </c:pt>
                <c:pt idx="984">
                  <c:v>69105</c:v>
                </c:pt>
                <c:pt idx="985">
                  <c:v>69040</c:v>
                </c:pt>
                <c:pt idx="986">
                  <c:v>69043</c:v>
                </c:pt>
                <c:pt idx="987">
                  <c:v>69137</c:v>
                </c:pt>
                <c:pt idx="988">
                  <c:v>69062</c:v>
                </c:pt>
                <c:pt idx="989">
                  <c:v>68890</c:v>
                </c:pt>
                <c:pt idx="990">
                  <c:v>68985</c:v>
                </c:pt>
                <c:pt idx="991">
                  <c:v>68957</c:v>
                </c:pt>
                <c:pt idx="992">
                  <c:v>69203</c:v>
                </c:pt>
                <c:pt idx="993">
                  <c:v>69091</c:v>
                </c:pt>
                <c:pt idx="994">
                  <c:v>68805</c:v>
                </c:pt>
                <c:pt idx="995">
                  <c:v>68874</c:v>
                </c:pt>
                <c:pt idx="996">
                  <c:v>68802</c:v>
                </c:pt>
                <c:pt idx="997">
                  <c:v>69086</c:v>
                </c:pt>
                <c:pt idx="998">
                  <c:v>68905</c:v>
                </c:pt>
                <c:pt idx="999">
                  <c:v>68748</c:v>
                </c:pt>
                <c:pt idx="1000">
                  <c:v>68829</c:v>
                </c:pt>
                <c:pt idx="1001">
                  <c:v>69096</c:v>
                </c:pt>
                <c:pt idx="1002">
                  <c:v>69038</c:v>
                </c:pt>
                <c:pt idx="1003">
                  <c:v>68849</c:v>
                </c:pt>
                <c:pt idx="1004">
                  <c:v>69196</c:v>
                </c:pt>
                <c:pt idx="1005">
                  <c:v>69004</c:v>
                </c:pt>
                <c:pt idx="1006">
                  <c:v>69271</c:v>
                </c:pt>
                <c:pt idx="1007">
                  <c:v>68981</c:v>
                </c:pt>
                <c:pt idx="1008">
                  <c:v>68948</c:v>
                </c:pt>
                <c:pt idx="1009">
                  <c:v>68947</c:v>
                </c:pt>
                <c:pt idx="1010">
                  <c:v>69253</c:v>
                </c:pt>
                <c:pt idx="1011">
                  <c:v>69327</c:v>
                </c:pt>
                <c:pt idx="1012">
                  <c:v>69344</c:v>
                </c:pt>
                <c:pt idx="1013">
                  <c:v>69148</c:v>
                </c:pt>
                <c:pt idx="1014">
                  <c:v>69348</c:v>
                </c:pt>
                <c:pt idx="1015">
                  <c:v>69158</c:v>
                </c:pt>
                <c:pt idx="1016">
                  <c:v>69341</c:v>
                </c:pt>
                <c:pt idx="1017">
                  <c:v>69199</c:v>
                </c:pt>
                <c:pt idx="1018">
                  <c:v>69524</c:v>
                </c:pt>
                <c:pt idx="1019">
                  <c:v>69646</c:v>
                </c:pt>
                <c:pt idx="1020">
                  <c:v>69593</c:v>
                </c:pt>
                <c:pt idx="1021">
                  <c:v>69627</c:v>
                </c:pt>
                <c:pt idx="1022">
                  <c:v>69934</c:v>
                </c:pt>
                <c:pt idx="1023">
                  <c:v>70189</c:v>
                </c:pt>
                <c:pt idx="1024">
                  <c:v>70729</c:v>
                </c:pt>
                <c:pt idx="1025">
                  <c:v>70547</c:v>
                </c:pt>
                <c:pt idx="1026">
                  <c:v>70541</c:v>
                </c:pt>
                <c:pt idx="1027">
                  <c:v>70788</c:v>
                </c:pt>
                <c:pt idx="1028">
                  <c:v>70572</c:v>
                </c:pt>
                <c:pt idx="1029">
                  <c:v>70470</c:v>
                </c:pt>
                <c:pt idx="1030">
                  <c:v>70219</c:v>
                </c:pt>
                <c:pt idx="1031">
                  <c:v>70433</c:v>
                </c:pt>
                <c:pt idx="1032">
                  <c:v>70333</c:v>
                </c:pt>
                <c:pt idx="1033">
                  <c:v>70605</c:v>
                </c:pt>
                <c:pt idx="1034">
                  <c:v>70427</c:v>
                </c:pt>
                <c:pt idx="1035">
                  <c:v>70990</c:v>
                </c:pt>
                <c:pt idx="1036">
                  <c:v>70987</c:v>
                </c:pt>
                <c:pt idx="1037">
                  <c:v>71423</c:v>
                </c:pt>
                <c:pt idx="1038">
                  <c:v>72108</c:v>
                </c:pt>
                <c:pt idx="1039">
                  <c:v>72268</c:v>
                </c:pt>
                <c:pt idx="1040">
                  <c:v>72995</c:v>
                </c:pt>
                <c:pt idx="1041">
                  <c:v>73491</c:v>
                </c:pt>
                <c:pt idx="1042">
                  <c:v>74049</c:v>
                </c:pt>
                <c:pt idx="1043">
                  <c:v>74642</c:v>
                </c:pt>
                <c:pt idx="1044">
                  <c:v>74943</c:v>
                </c:pt>
                <c:pt idx="1045">
                  <c:v>75389</c:v>
                </c:pt>
                <c:pt idx="1046">
                  <c:v>75946</c:v>
                </c:pt>
                <c:pt idx="1047">
                  <c:v>75975</c:v>
                </c:pt>
                <c:pt idx="1048">
                  <c:v>75788</c:v>
                </c:pt>
                <c:pt idx="1049">
                  <c:v>75252</c:v>
                </c:pt>
                <c:pt idx="1050">
                  <c:v>75127</c:v>
                </c:pt>
                <c:pt idx="1051">
                  <c:v>74052</c:v>
                </c:pt>
                <c:pt idx="1052">
                  <c:v>73625</c:v>
                </c:pt>
                <c:pt idx="1053">
                  <c:v>73358</c:v>
                </c:pt>
                <c:pt idx="1054">
                  <c:v>72471</c:v>
                </c:pt>
                <c:pt idx="1055">
                  <c:v>72296</c:v>
                </c:pt>
                <c:pt idx="1056">
                  <c:v>71839</c:v>
                </c:pt>
                <c:pt idx="1057">
                  <c:v>71322</c:v>
                </c:pt>
                <c:pt idx="1058">
                  <c:v>71267</c:v>
                </c:pt>
                <c:pt idx="1059">
                  <c:v>70845</c:v>
                </c:pt>
                <c:pt idx="1060">
                  <c:v>71100</c:v>
                </c:pt>
                <c:pt idx="1061">
                  <c:v>70874</c:v>
                </c:pt>
                <c:pt idx="1062">
                  <c:v>70880</c:v>
                </c:pt>
                <c:pt idx="1063">
                  <c:v>70588</c:v>
                </c:pt>
                <c:pt idx="1064">
                  <c:v>70398</c:v>
                </c:pt>
                <c:pt idx="1065">
                  <c:v>70549</c:v>
                </c:pt>
                <c:pt idx="1066">
                  <c:v>70483</c:v>
                </c:pt>
                <c:pt idx="1067">
                  <c:v>70676</c:v>
                </c:pt>
                <c:pt idx="1068">
                  <c:v>70466</c:v>
                </c:pt>
                <c:pt idx="1069">
                  <c:v>70690</c:v>
                </c:pt>
                <c:pt idx="1070">
                  <c:v>70580</c:v>
                </c:pt>
                <c:pt idx="1071">
                  <c:v>70568</c:v>
                </c:pt>
                <c:pt idx="1072">
                  <c:v>70637</c:v>
                </c:pt>
                <c:pt idx="1073">
                  <c:v>70533</c:v>
                </c:pt>
                <c:pt idx="1074">
                  <c:v>70679</c:v>
                </c:pt>
                <c:pt idx="1075">
                  <c:v>70425</c:v>
                </c:pt>
                <c:pt idx="1076">
                  <c:v>70774</c:v>
                </c:pt>
                <c:pt idx="1077">
                  <c:v>71254</c:v>
                </c:pt>
                <c:pt idx="1078">
                  <c:v>71257</c:v>
                </c:pt>
                <c:pt idx="1079">
                  <c:v>70952</c:v>
                </c:pt>
                <c:pt idx="1080">
                  <c:v>71805</c:v>
                </c:pt>
                <c:pt idx="1081">
                  <c:v>71658</c:v>
                </c:pt>
                <c:pt idx="1082">
                  <c:v>71120</c:v>
                </c:pt>
                <c:pt idx="1083">
                  <c:v>71169</c:v>
                </c:pt>
                <c:pt idx="1084">
                  <c:v>71436</c:v>
                </c:pt>
                <c:pt idx="1085">
                  <c:v>71067</c:v>
                </c:pt>
                <c:pt idx="1086">
                  <c:v>70837</c:v>
                </c:pt>
                <c:pt idx="1087">
                  <c:v>70577</c:v>
                </c:pt>
                <c:pt idx="1088">
                  <c:v>70828</c:v>
                </c:pt>
                <c:pt idx="1089">
                  <c:v>70367</c:v>
                </c:pt>
                <c:pt idx="1090">
                  <c:v>70374</c:v>
                </c:pt>
                <c:pt idx="1091">
                  <c:v>70128</c:v>
                </c:pt>
                <c:pt idx="1092">
                  <c:v>70114</c:v>
                </c:pt>
                <c:pt idx="1093">
                  <c:v>70102</c:v>
                </c:pt>
                <c:pt idx="1094">
                  <c:v>69759</c:v>
                </c:pt>
                <c:pt idx="1095">
                  <c:v>69983</c:v>
                </c:pt>
                <c:pt idx="1096">
                  <c:v>69722</c:v>
                </c:pt>
                <c:pt idx="1097">
                  <c:v>69651</c:v>
                </c:pt>
                <c:pt idx="1098">
                  <c:v>69363</c:v>
                </c:pt>
                <c:pt idx="1099">
                  <c:v>69660</c:v>
                </c:pt>
                <c:pt idx="1100">
                  <c:v>69343</c:v>
                </c:pt>
                <c:pt idx="1101">
                  <c:v>69700</c:v>
                </c:pt>
                <c:pt idx="1102">
                  <c:v>69301</c:v>
                </c:pt>
                <c:pt idx="1103">
                  <c:v>69329</c:v>
                </c:pt>
                <c:pt idx="1104">
                  <c:v>69397</c:v>
                </c:pt>
                <c:pt idx="1105">
                  <c:v>69057</c:v>
                </c:pt>
                <c:pt idx="1106">
                  <c:v>69199</c:v>
                </c:pt>
                <c:pt idx="1107">
                  <c:v>69163</c:v>
                </c:pt>
                <c:pt idx="1108">
                  <c:v>69122</c:v>
                </c:pt>
                <c:pt idx="1109">
                  <c:v>69012</c:v>
                </c:pt>
                <c:pt idx="1110">
                  <c:v>68902</c:v>
                </c:pt>
                <c:pt idx="1111">
                  <c:v>68982</c:v>
                </c:pt>
                <c:pt idx="1112">
                  <c:v>69274</c:v>
                </c:pt>
                <c:pt idx="1113">
                  <c:v>68986</c:v>
                </c:pt>
                <c:pt idx="1114">
                  <c:v>69031</c:v>
                </c:pt>
                <c:pt idx="1115">
                  <c:v>69171</c:v>
                </c:pt>
                <c:pt idx="1116">
                  <c:v>68825</c:v>
                </c:pt>
                <c:pt idx="1117">
                  <c:v>68893</c:v>
                </c:pt>
                <c:pt idx="1118">
                  <c:v>68681</c:v>
                </c:pt>
                <c:pt idx="1119">
                  <c:v>69147</c:v>
                </c:pt>
                <c:pt idx="1120">
                  <c:v>69242</c:v>
                </c:pt>
                <c:pt idx="1121">
                  <c:v>68905</c:v>
                </c:pt>
                <c:pt idx="1122">
                  <c:v>68782</c:v>
                </c:pt>
                <c:pt idx="1123">
                  <c:v>68917</c:v>
                </c:pt>
                <c:pt idx="1124">
                  <c:v>68840</c:v>
                </c:pt>
                <c:pt idx="1125">
                  <c:v>69201</c:v>
                </c:pt>
                <c:pt idx="1126">
                  <c:v>69086</c:v>
                </c:pt>
                <c:pt idx="1127">
                  <c:v>68901</c:v>
                </c:pt>
                <c:pt idx="1128">
                  <c:v>68725</c:v>
                </c:pt>
                <c:pt idx="1129">
                  <c:v>69027</c:v>
                </c:pt>
                <c:pt idx="1130">
                  <c:v>68944</c:v>
                </c:pt>
                <c:pt idx="1131">
                  <c:v>68923</c:v>
                </c:pt>
                <c:pt idx="1132">
                  <c:v>68745</c:v>
                </c:pt>
                <c:pt idx="1133">
                  <c:v>68878</c:v>
                </c:pt>
                <c:pt idx="1134">
                  <c:v>69095</c:v>
                </c:pt>
                <c:pt idx="1135">
                  <c:v>68896</c:v>
                </c:pt>
                <c:pt idx="1136">
                  <c:v>68654</c:v>
                </c:pt>
                <c:pt idx="1137">
                  <c:v>68874</c:v>
                </c:pt>
                <c:pt idx="1138">
                  <c:v>68866</c:v>
                </c:pt>
                <c:pt idx="1139">
                  <c:v>68695</c:v>
                </c:pt>
                <c:pt idx="1140">
                  <c:v>68795</c:v>
                </c:pt>
                <c:pt idx="1141">
                  <c:v>69152</c:v>
                </c:pt>
                <c:pt idx="1142">
                  <c:v>68795</c:v>
                </c:pt>
                <c:pt idx="1143">
                  <c:v>68843</c:v>
                </c:pt>
                <c:pt idx="1144">
                  <c:v>68978</c:v>
                </c:pt>
                <c:pt idx="1145">
                  <c:v>68887</c:v>
                </c:pt>
                <c:pt idx="1146">
                  <c:v>68770</c:v>
                </c:pt>
                <c:pt idx="1147">
                  <c:v>68981</c:v>
                </c:pt>
                <c:pt idx="1148">
                  <c:v>68906</c:v>
                </c:pt>
                <c:pt idx="1149">
                  <c:v>68897</c:v>
                </c:pt>
                <c:pt idx="1150">
                  <c:v>68876</c:v>
                </c:pt>
                <c:pt idx="1151">
                  <c:v>68627</c:v>
                </c:pt>
                <c:pt idx="1152">
                  <c:v>68881</c:v>
                </c:pt>
                <c:pt idx="1153">
                  <c:v>69205</c:v>
                </c:pt>
                <c:pt idx="1154">
                  <c:v>68861</c:v>
                </c:pt>
                <c:pt idx="1155">
                  <c:v>69135</c:v>
                </c:pt>
                <c:pt idx="1156">
                  <c:v>68842</c:v>
                </c:pt>
                <c:pt idx="1157">
                  <c:v>69190</c:v>
                </c:pt>
                <c:pt idx="1158">
                  <c:v>69075</c:v>
                </c:pt>
                <c:pt idx="1159">
                  <c:v>68963</c:v>
                </c:pt>
                <c:pt idx="1160">
                  <c:v>69302</c:v>
                </c:pt>
                <c:pt idx="1161">
                  <c:v>69098</c:v>
                </c:pt>
                <c:pt idx="1162">
                  <c:v>69410</c:v>
                </c:pt>
                <c:pt idx="1163">
                  <c:v>69086</c:v>
                </c:pt>
                <c:pt idx="1164">
                  <c:v>69275</c:v>
                </c:pt>
                <c:pt idx="1165">
                  <c:v>69168</c:v>
                </c:pt>
                <c:pt idx="1166">
                  <c:v>69275</c:v>
                </c:pt>
                <c:pt idx="1167">
                  <c:v>69149</c:v>
                </c:pt>
                <c:pt idx="1168">
                  <c:v>69033</c:v>
                </c:pt>
                <c:pt idx="1169">
                  <c:v>69145</c:v>
                </c:pt>
                <c:pt idx="1170">
                  <c:v>68751</c:v>
                </c:pt>
                <c:pt idx="1171">
                  <c:v>69133</c:v>
                </c:pt>
                <c:pt idx="1172">
                  <c:v>69229</c:v>
                </c:pt>
                <c:pt idx="1173">
                  <c:v>69196</c:v>
                </c:pt>
                <c:pt idx="1174">
                  <c:v>69267</c:v>
                </c:pt>
                <c:pt idx="1175">
                  <c:v>69145</c:v>
                </c:pt>
                <c:pt idx="1176">
                  <c:v>69357</c:v>
                </c:pt>
                <c:pt idx="1177">
                  <c:v>69227</c:v>
                </c:pt>
                <c:pt idx="1178">
                  <c:v>69191</c:v>
                </c:pt>
                <c:pt idx="1179">
                  <c:v>69378</c:v>
                </c:pt>
                <c:pt idx="1180">
                  <c:v>69163</c:v>
                </c:pt>
                <c:pt idx="1181">
                  <c:v>69623</c:v>
                </c:pt>
                <c:pt idx="1182">
                  <c:v>69240</c:v>
                </c:pt>
                <c:pt idx="1183">
                  <c:v>68883</c:v>
                </c:pt>
                <c:pt idx="1184">
                  <c:v>69315</c:v>
                </c:pt>
                <c:pt idx="1185">
                  <c:v>69164</c:v>
                </c:pt>
                <c:pt idx="1186">
                  <c:v>69282</c:v>
                </c:pt>
                <c:pt idx="1187">
                  <c:v>69207</c:v>
                </c:pt>
                <c:pt idx="1188">
                  <c:v>69231</c:v>
                </c:pt>
                <c:pt idx="1189">
                  <c:v>69210</c:v>
                </c:pt>
                <c:pt idx="1190">
                  <c:v>69194</c:v>
                </c:pt>
                <c:pt idx="1191">
                  <c:v>68968</c:v>
                </c:pt>
                <c:pt idx="1192">
                  <c:v>69208</c:v>
                </c:pt>
                <c:pt idx="1193">
                  <c:v>69272</c:v>
                </c:pt>
                <c:pt idx="1194">
                  <c:v>69222</c:v>
                </c:pt>
                <c:pt idx="1195">
                  <c:v>69200</c:v>
                </c:pt>
                <c:pt idx="1196">
                  <c:v>69340</c:v>
                </c:pt>
                <c:pt idx="1197">
                  <c:v>69125</c:v>
                </c:pt>
                <c:pt idx="1198">
                  <c:v>69369</c:v>
                </c:pt>
                <c:pt idx="1199">
                  <c:v>69162</c:v>
                </c:pt>
                <c:pt idx="1200">
                  <c:v>69227</c:v>
                </c:pt>
                <c:pt idx="1201">
                  <c:v>69283</c:v>
                </c:pt>
                <c:pt idx="1202">
                  <c:v>69094</c:v>
                </c:pt>
                <c:pt idx="1203">
                  <c:v>69272</c:v>
                </c:pt>
                <c:pt idx="1204">
                  <c:v>68685</c:v>
                </c:pt>
                <c:pt idx="1205">
                  <c:v>69022</c:v>
                </c:pt>
                <c:pt idx="1206">
                  <c:v>68951</c:v>
                </c:pt>
                <c:pt idx="1207">
                  <c:v>69181</c:v>
                </c:pt>
                <c:pt idx="1208">
                  <c:v>68907</c:v>
                </c:pt>
                <c:pt idx="1209">
                  <c:v>69121</c:v>
                </c:pt>
                <c:pt idx="1210">
                  <c:v>68885</c:v>
                </c:pt>
                <c:pt idx="1211">
                  <c:v>69064</c:v>
                </c:pt>
                <c:pt idx="1212">
                  <c:v>68869</c:v>
                </c:pt>
                <c:pt idx="1213">
                  <c:v>68948</c:v>
                </c:pt>
                <c:pt idx="1214">
                  <c:v>68833</c:v>
                </c:pt>
                <c:pt idx="1215">
                  <c:v>68886</c:v>
                </c:pt>
                <c:pt idx="1216">
                  <c:v>69339</c:v>
                </c:pt>
                <c:pt idx="1217">
                  <c:v>68888</c:v>
                </c:pt>
                <c:pt idx="1218">
                  <c:v>68774</c:v>
                </c:pt>
                <c:pt idx="1219">
                  <c:v>68699</c:v>
                </c:pt>
                <c:pt idx="1220">
                  <c:v>69013</c:v>
                </c:pt>
                <c:pt idx="1221">
                  <c:v>68715</c:v>
                </c:pt>
                <c:pt idx="1222">
                  <c:v>68781</c:v>
                </c:pt>
                <c:pt idx="1223">
                  <c:v>68888</c:v>
                </c:pt>
                <c:pt idx="1224">
                  <c:v>68767</c:v>
                </c:pt>
                <c:pt idx="1225">
                  <c:v>68654</c:v>
                </c:pt>
                <c:pt idx="1226">
                  <c:v>68972</c:v>
                </c:pt>
                <c:pt idx="1227">
                  <c:v>68672</c:v>
                </c:pt>
                <c:pt idx="1228">
                  <c:v>68707</c:v>
                </c:pt>
                <c:pt idx="1229">
                  <c:v>68529</c:v>
                </c:pt>
                <c:pt idx="1230">
                  <c:v>68949</c:v>
                </c:pt>
                <c:pt idx="1231">
                  <c:v>68766</c:v>
                </c:pt>
                <c:pt idx="1232">
                  <c:v>68787</c:v>
                </c:pt>
                <c:pt idx="1233">
                  <c:v>68419</c:v>
                </c:pt>
                <c:pt idx="1234">
                  <c:v>68507</c:v>
                </c:pt>
                <c:pt idx="1235">
                  <c:v>68519</c:v>
                </c:pt>
                <c:pt idx="1236">
                  <c:v>68285</c:v>
                </c:pt>
                <c:pt idx="1237">
                  <c:v>68612</c:v>
                </c:pt>
                <c:pt idx="1238">
                  <c:v>68656</c:v>
                </c:pt>
                <c:pt idx="1239">
                  <c:v>68360</c:v>
                </c:pt>
                <c:pt idx="1240">
                  <c:v>68560</c:v>
                </c:pt>
                <c:pt idx="1241">
                  <c:v>68305</c:v>
                </c:pt>
                <c:pt idx="1242">
                  <c:v>68565</c:v>
                </c:pt>
                <c:pt idx="1243">
                  <c:v>68292</c:v>
                </c:pt>
                <c:pt idx="1244">
                  <c:v>68403</c:v>
                </c:pt>
                <c:pt idx="1245">
                  <c:v>68643</c:v>
                </c:pt>
                <c:pt idx="1246">
                  <c:v>68089</c:v>
                </c:pt>
                <c:pt idx="1247">
                  <c:v>68201</c:v>
                </c:pt>
                <c:pt idx="1248">
                  <c:v>68162</c:v>
                </c:pt>
                <c:pt idx="1249">
                  <c:v>68354</c:v>
                </c:pt>
                <c:pt idx="1250">
                  <c:v>68444</c:v>
                </c:pt>
                <c:pt idx="1251">
                  <c:v>68332</c:v>
                </c:pt>
                <c:pt idx="1252">
                  <c:v>68240</c:v>
                </c:pt>
                <c:pt idx="1253">
                  <c:v>68524</c:v>
                </c:pt>
                <c:pt idx="1254">
                  <c:v>67993</c:v>
                </c:pt>
                <c:pt idx="1255">
                  <c:v>68121</c:v>
                </c:pt>
                <c:pt idx="1256">
                  <c:v>68181</c:v>
                </c:pt>
                <c:pt idx="1257">
                  <c:v>67967</c:v>
                </c:pt>
                <c:pt idx="1258">
                  <c:v>68296</c:v>
                </c:pt>
                <c:pt idx="1259">
                  <c:v>68305</c:v>
                </c:pt>
                <c:pt idx="1260">
                  <c:v>68091</c:v>
                </c:pt>
                <c:pt idx="1261">
                  <c:v>68213</c:v>
                </c:pt>
                <c:pt idx="1262">
                  <c:v>68284</c:v>
                </c:pt>
                <c:pt idx="1263">
                  <c:v>68231</c:v>
                </c:pt>
                <c:pt idx="1264">
                  <c:v>68307</c:v>
                </c:pt>
                <c:pt idx="1265">
                  <c:v>68472</c:v>
                </c:pt>
                <c:pt idx="1266">
                  <c:v>67915</c:v>
                </c:pt>
                <c:pt idx="1267">
                  <c:v>67919</c:v>
                </c:pt>
                <c:pt idx="1268">
                  <c:v>68119</c:v>
                </c:pt>
                <c:pt idx="1269">
                  <c:v>68153</c:v>
                </c:pt>
                <c:pt idx="1270">
                  <c:v>67978</c:v>
                </c:pt>
                <c:pt idx="1271">
                  <c:v>68108</c:v>
                </c:pt>
                <c:pt idx="1272">
                  <c:v>68086</c:v>
                </c:pt>
                <c:pt idx="1273">
                  <c:v>68229</c:v>
                </c:pt>
                <c:pt idx="1274">
                  <c:v>67780</c:v>
                </c:pt>
                <c:pt idx="1275">
                  <c:v>68164</c:v>
                </c:pt>
                <c:pt idx="1276">
                  <c:v>68031</c:v>
                </c:pt>
                <c:pt idx="1277">
                  <c:v>68364</c:v>
                </c:pt>
                <c:pt idx="1278">
                  <c:v>68242</c:v>
                </c:pt>
                <c:pt idx="1279">
                  <c:v>67959</c:v>
                </c:pt>
                <c:pt idx="1280">
                  <c:v>68169</c:v>
                </c:pt>
                <c:pt idx="1281">
                  <c:v>68379</c:v>
                </c:pt>
                <c:pt idx="1282">
                  <c:v>68028</c:v>
                </c:pt>
                <c:pt idx="1283">
                  <c:v>68246</c:v>
                </c:pt>
                <c:pt idx="1284">
                  <c:v>68230</c:v>
                </c:pt>
                <c:pt idx="1285">
                  <c:v>68362</c:v>
                </c:pt>
                <c:pt idx="1286">
                  <c:v>68068</c:v>
                </c:pt>
                <c:pt idx="1287">
                  <c:v>68319</c:v>
                </c:pt>
                <c:pt idx="1288">
                  <c:v>68186</c:v>
                </c:pt>
                <c:pt idx="1289">
                  <c:v>68368</c:v>
                </c:pt>
                <c:pt idx="1290">
                  <c:v>68259</c:v>
                </c:pt>
                <c:pt idx="1291">
                  <c:v>68088</c:v>
                </c:pt>
                <c:pt idx="1292">
                  <c:v>67949</c:v>
                </c:pt>
                <c:pt idx="1293">
                  <c:v>68121</c:v>
                </c:pt>
                <c:pt idx="1294">
                  <c:v>68335</c:v>
                </c:pt>
                <c:pt idx="1295">
                  <c:v>68251</c:v>
                </c:pt>
                <c:pt idx="1296">
                  <c:v>68213</c:v>
                </c:pt>
                <c:pt idx="1297">
                  <c:v>67969</c:v>
                </c:pt>
                <c:pt idx="1298">
                  <c:v>68214</c:v>
                </c:pt>
                <c:pt idx="1299">
                  <c:v>68262</c:v>
                </c:pt>
                <c:pt idx="1300">
                  <c:v>68209</c:v>
                </c:pt>
                <c:pt idx="1301">
                  <c:v>68190</c:v>
                </c:pt>
                <c:pt idx="1302">
                  <c:v>68530</c:v>
                </c:pt>
                <c:pt idx="1303">
                  <c:v>68733</c:v>
                </c:pt>
                <c:pt idx="1304">
                  <c:v>68285</c:v>
                </c:pt>
                <c:pt idx="1305">
                  <c:v>68597</c:v>
                </c:pt>
                <c:pt idx="1306">
                  <c:v>68459</c:v>
                </c:pt>
                <c:pt idx="1307">
                  <c:v>68339</c:v>
                </c:pt>
                <c:pt idx="1308">
                  <c:v>68432</c:v>
                </c:pt>
                <c:pt idx="1309">
                  <c:v>68198</c:v>
                </c:pt>
                <c:pt idx="1310">
                  <c:v>68371</c:v>
                </c:pt>
                <c:pt idx="1311">
                  <c:v>68485</c:v>
                </c:pt>
                <c:pt idx="1312">
                  <c:v>68274</c:v>
                </c:pt>
                <c:pt idx="1313">
                  <c:v>68353</c:v>
                </c:pt>
                <c:pt idx="1314">
                  <c:v>68241</c:v>
                </c:pt>
                <c:pt idx="1315">
                  <c:v>68360</c:v>
                </c:pt>
                <c:pt idx="1316">
                  <c:v>68678</c:v>
                </c:pt>
                <c:pt idx="1317">
                  <c:v>68502</c:v>
                </c:pt>
                <c:pt idx="1318">
                  <c:v>68793</c:v>
                </c:pt>
                <c:pt idx="1319">
                  <c:v>68637</c:v>
                </c:pt>
                <c:pt idx="1320">
                  <c:v>68429</c:v>
                </c:pt>
                <c:pt idx="1321">
                  <c:v>68644</c:v>
                </c:pt>
                <c:pt idx="1322">
                  <c:v>68752</c:v>
                </c:pt>
                <c:pt idx="1323">
                  <c:v>68565</c:v>
                </c:pt>
                <c:pt idx="1324">
                  <c:v>68376</c:v>
                </c:pt>
                <c:pt idx="1325">
                  <c:v>68244</c:v>
                </c:pt>
                <c:pt idx="1326">
                  <c:v>68363</c:v>
                </c:pt>
                <c:pt idx="1327">
                  <c:v>68584</c:v>
                </c:pt>
                <c:pt idx="1328">
                  <c:v>68291</c:v>
                </c:pt>
                <c:pt idx="1329">
                  <c:v>68711</c:v>
                </c:pt>
                <c:pt idx="1330">
                  <c:v>68529</c:v>
                </c:pt>
                <c:pt idx="1331">
                  <c:v>68564</c:v>
                </c:pt>
                <c:pt idx="1332">
                  <c:v>68742</c:v>
                </c:pt>
                <c:pt idx="1333">
                  <c:v>68595</c:v>
                </c:pt>
                <c:pt idx="1334">
                  <c:v>68922</c:v>
                </c:pt>
                <c:pt idx="1335">
                  <c:v>68409</c:v>
                </c:pt>
                <c:pt idx="1336">
                  <c:v>68828</c:v>
                </c:pt>
                <c:pt idx="1337">
                  <c:v>68670</c:v>
                </c:pt>
                <c:pt idx="1338">
                  <c:v>68501</c:v>
                </c:pt>
                <c:pt idx="1339">
                  <c:v>68590</c:v>
                </c:pt>
              </c:numCache>
            </c:numRef>
          </c:yVal>
        </c:ser>
        <c:ser>
          <c:idx val="1"/>
          <c:order val="2"/>
          <c:tx>
            <c:v>Blue Ringwoodite</c:v>
          </c:tx>
          <c:spPr>
            <a:ln w="2222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Sheet1!$A$1:$A$2839</c:f>
              <c:numCache>
                <c:formatCode>General</c:formatCode>
                <c:ptCount val="2839"/>
                <c:pt idx="0">
                  <c:v>88.396000000000001</c:v>
                </c:pt>
                <c:pt idx="1">
                  <c:v>90.013000000000005</c:v>
                </c:pt>
                <c:pt idx="2">
                  <c:v>91.63</c:v>
                </c:pt>
                <c:pt idx="3">
                  <c:v>93.247000000000128</c:v>
                </c:pt>
                <c:pt idx="4">
                  <c:v>94.863</c:v>
                </c:pt>
                <c:pt idx="5">
                  <c:v>96.478999999999999</c:v>
                </c:pt>
                <c:pt idx="6">
                  <c:v>98.095000000000013</c:v>
                </c:pt>
                <c:pt idx="7">
                  <c:v>99.710000000000022</c:v>
                </c:pt>
                <c:pt idx="8">
                  <c:v>101.32499999999999</c:v>
                </c:pt>
                <c:pt idx="9">
                  <c:v>102.93899999999999</c:v>
                </c:pt>
                <c:pt idx="10">
                  <c:v>104.554</c:v>
                </c:pt>
                <c:pt idx="11">
                  <c:v>106.167</c:v>
                </c:pt>
                <c:pt idx="12">
                  <c:v>107.78100000000002</c:v>
                </c:pt>
                <c:pt idx="13">
                  <c:v>109.39400000000002</c:v>
                </c:pt>
                <c:pt idx="14">
                  <c:v>111.00700000000002</c:v>
                </c:pt>
                <c:pt idx="15">
                  <c:v>112.61999999999999</c:v>
                </c:pt>
                <c:pt idx="16">
                  <c:v>114.232</c:v>
                </c:pt>
                <c:pt idx="17">
                  <c:v>115.84399999999999</c:v>
                </c:pt>
                <c:pt idx="18">
                  <c:v>117.455</c:v>
                </c:pt>
                <c:pt idx="19">
                  <c:v>119.066</c:v>
                </c:pt>
                <c:pt idx="20">
                  <c:v>120.67700000000001</c:v>
                </c:pt>
                <c:pt idx="21">
                  <c:v>122.288</c:v>
                </c:pt>
                <c:pt idx="22">
                  <c:v>123.898</c:v>
                </c:pt>
                <c:pt idx="23">
                  <c:v>125.508</c:v>
                </c:pt>
                <c:pt idx="24">
                  <c:v>127.117</c:v>
                </c:pt>
                <c:pt idx="25">
                  <c:v>128.726</c:v>
                </c:pt>
                <c:pt idx="26">
                  <c:v>130.33500000000001</c:v>
                </c:pt>
                <c:pt idx="27">
                  <c:v>131.94399999999999</c:v>
                </c:pt>
                <c:pt idx="28">
                  <c:v>133.55200000000025</c:v>
                </c:pt>
                <c:pt idx="29">
                  <c:v>135.16</c:v>
                </c:pt>
                <c:pt idx="30">
                  <c:v>136.767</c:v>
                </c:pt>
                <c:pt idx="31">
                  <c:v>138.374</c:v>
                </c:pt>
                <c:pt idx="32">
                  <c:v>139.98100000000025</c:v>
                </c:pt>
                <c:pt idx="33">
                  <c:v>141.58800000000025</c:v>
                </c:pt>
                <c:pt idx="34">
                  <c:v>143.19399999999999</c:v>
                </c:pt>
                <c:pt idx="35">
                  <c:v>144.80000000000001</c:v>
                </c:pt>
                <c:pt idx="36">
                  <c:v>146.405</c:v>
                </c:pt>
                <c:pt idx="37">
                  <c:v>148.01</c:v>
                </c:pt>
                <c:pt idx="38">
                  <c:v>149.61499999999998</c:v>
                </c:pt>
                <c:pt idx="39">
                  <c:v>151.21899999999999</c:v>
                </c:pt>
                <c:pt idx="40">
                  <c:v>152.82300000000001</c:v>
                </c:pt>
                <c:pt idx="41">
                  <c:v>154.42700000000025</c:v>
                </c:pt>
                <c:pt idx="42">
                  <c:v>156.03100000000001</c:v>
                </c:pt>
                <c:pt idx="43">
                  <c:v>157.63399999999999</c:v>
                </c:pt>
                <c:pt idx="44">
                  <c:v>159.23699999999999</c:v>
                </c:pt>
                <c:pt idx="45">
                  <c:v>160.839</c:v>
                </c:pt>
                <c:pt idx="46">
                  <c:v>162.441</c:v>
                </c:pt>
                <c:pt idx="47">
                  <c:v>164.04299999999998</c:v>
                </c:pt>
                <c:pt idx="48">
                  <c:v>165.64399999999998</c:v>
                </c:pt>
                <c:pt idx="49">
                  <c:v>167.24499999999998</c:v>
                </c:pt>
                <c:pt idx="50">
                  <c:v>168.846</c:v>
                </c:pt>
                <c:pt idx="51">
                  <c:v>170.447</c:v>
                </c:pt>
                <c:pt idx="52">
                  <c:v>172.047</c:v>
                </c:pt>
                <c:pt idx="53">
                  <c:v>173.64599999999999</c:v>
                </c:pt>
                <c:pt idx="54">
                  <c:v>175.24599999999998</c:v>
                </c:pt>
                <c:pt idx="55">
                  <c:v>176.845</c:v>
                </c:pt>
                <c:pt idx="56">
                  <c:v>178.44399999999999</c:v>
                </c:pt>
                <c:pt idx="57">
                  <c:v>180.042</c:v>
                </c:pt>
                <c:pt idx="58">
                  <c:v>181.64</c:v>
                </c:pt>
                <c:pt idx="59">
                  <c:v>183.238</c:v>
                </c:pt>
                <c:pt idx="60">
                  <c:v>184.83500000000001</c:v>
                </c:pt>
                <c:pt idx="61">
                  <c:v>186.43300000000002</c:v>
                </c:pt>
                <c:pt idx="62">
                  <c:v>188.029</c:v>
                </c:pt>
                <c:pt idx="63">
                  <c:v>189.626</c:v>
                </c:pt>
                <c:pt idx="64">
                  <c:v>191.22200000000001</c:v>
                </c:pt>
                <c:pt idx="65">
                  <c:v>192.81800000000001</c:v>
                </c:pt>
                <c:pt idx="66">
                  <c:v>194.41299999999998</c:v>
                </c:pt>
                <c:pt idx="67">
                  <c:v>196.00800000000001</c:v>
                </c:pt>
                <c:pt idx="68">
                  <c:v>197.60299999999998</c:v>
                </c:pt>
                <c:pt idx="69">
                  <c:v>199.197</c:v>
                </c:pt>
                <c:pt idx="70">
                  <c:v>200.791</c:v>
                </c:pt>
                <c:pt idx="71">
                  <c:v>202.38500000000025</c:v>
                </c:pt>
                <c:pt idx="72">
                  <c:v>203.97899999999998</c:v>
                </c:pt>
                <c:pt idx="73">
                  <c:v>205.572</c:v>
                </c:pt>
                <c:pt idx="74">
                  <c:v>207.16399999999999</c:v>
                </c:pt>
                <c:pt idx="75">
                  <c:v>208.75700000000001</c:v>
                </c:pt>
                <c:pt idx="76">
                  <c:v>210.34900000000002</c:v>
                </c:pt>
                <c:pt idx="77">
                  <c:v>211.941</c:v>
                </c:pt>
                <c:pt idx="78">
                  <c:v>213.53200000000001</c:v>
                </c:pt>
                <c:pt idx="79">
                  <c:v>215.12300000000002</c:v>
                </c:pt>
                <c:pt idx="80">
                  <c:v>216.71399999999974</c:v>
                </c:pt>
                <c:pt idx="81">
                  <c:v>218.304</c:v>
                </c:pt>
                <c:pt idx="82">
                  <c:v>219.89500000000001</c:v>
                </c:pt>
                <c:pt idx="83">
                  <c:v>221.48400000000001</c:v>
                </c:pt>
                <c:pt idx="84">
                  <c:v>223.07399999999998</c:v>
                </c:pt>
                <c:pt idx="85">
                  <c:v>224.66299999999998</c:v>
                </c:pt>
                <c:pt idx="86">
                  <c:v>226.25200000000001</c:v>
                </c:pt>
                <c:pt idx="87">
                  <c:v>227.84</c:v>
                </c:pt>
                <c:pt idx="88">
                  <c:v>229.42800000000025</c:v>
                </c:pt>
                <c:pt idx="89">
                  <c:v>231.01599999999999</c:v>
                </c:pt>
                <c:pt idx="90">
                  <c:v>232.60299999999998</c:v>
                </c:pt>
                <c:pt idx="91">
                  <c:v>234.191</c:v>
                </c:pt>
                <c:pt idx="92">
                  <c:v>235.77699999999999</c:v>
                </c:pt>
                <c:pt idx="93">
                  <c:v>237.364</c:v>
                </c:pt>
                <c:pt idx="94">
                  <c:v>238.95000000000007</c:v>
                </c:pt>
                <c:pt idx="95">
                  <c:v>240.536</c:v>
                </c:pt>
                <c:pt idx="96">
                  <c:v>242.12100000000001</c:v>
                </c:pt>
                <c:pt idx="97">
                  <c:v>243.70599999999999</c:v>
                </c:pt>
                <c:pt idx="98">
                  <c:v>245.291</c:v>
                </c:pt>
                <c:pt idx="99">
                  <c:v>246.876</c:v>
                </c:pt>
                <c:pt idx="100">
                  <c:v>248.46</c:v>
                </c:pt>
                <c:pt idx="101">
                  <c:v>250.04399999999998</c:v>
                </c:pt>
                <c:pt idx="102">
                  <c:v>251.62700000000001</c:v>
                </c:pt>
                <c:pt idx="103">
                  <c:v>253.20999999999998</c:v>
                </c:pt>
                <c:pt idx="104">
                  <c:v>254.79299999999998</c:v>
                </c:pt>
                <c:pt idx="105">
                  <c:v>256.37599999999969</c:v>
                </c:pt>
                <c:pt idx="106">
                  <c:v>257.95800000000003</c:v>
                </c:pt>
                <c:pt idx="107">
                  <c:v>259.54000000000002</c:v>
                </c:pt>
                <c:pt idx="108">
                  <c:v>261.12099999999964</c:v>
                </c:pt>
                <c:pt idx="109">
                  <c:v>262.70299999999969</c:v>
                </c:pt>
                <c:pt idx="110">
                  <c:v>264.2829999999995</c:v>
                </c:pt>
                <c:pt idx="111">
                  <c:v>265.86399999999969</c:v>
                </c:pt>
                <c:pt idx="112">
                  <c:v>267.44400000000002</c:v>
                </c:pt>
                <c:pt idx="113">
                  <c:v>269.024</c:v>
                </c:pt>
                <c:pt idx="114">
                  <c:v>270.60399999999993</c:v>
                </c:pt>
                <c:pt idx="115">
                  <c:v>272.18299999999999</c:v>
                </c:pt>
                <c:pt idx="116">
                  <c:v>273.762</c:v>
                </c:pt>
                <c:pt idx="117">
                  <c:v>275.33999999999969</c:v>
                </c:pt>
                <c:pt idx="118">
                  <c:v>276.91899999999913</c:v>
                </c:pt>
                <c:pt idx="119">
                  <c:v>278.49599999999913</c:v>
                </c:pt>
                <c:pt idx="120">
                  <c:v>280.07400000000001</c:v>
                </c:pt>
                <c:pt idx="121">
                  <c:v>281.65100000000001</c:v>
                </c:pt>
                <c:pt idx="122">
                  <c:v>283.22799999999944</c:v>
                </c:pt>
                <c:pt idx="123">
                  <c:v>284.80500000000001</c:v>
                </c:pt>
                <c:pt idx="124">
                  <c:v>286.38099999999969</c:v>
                </c:pt>
                <c:pt idx="125">
                  <c:v>287.95699999999925</c:v>
                </c:pt>
                <c:pt idx="126">
                  <c:v>289.5329999999995</c:v>
                </c:pt>
                <c:pt idx="127">
                  <c:v>291.108</c:v>
                </c:pt>
                <c:pt idx="128">
                  <c:v>292.68299999999999</c:v>
                </c:pt>
                <c:pt idx="129">
                  <c:v>294.25799999999964</c:v>
                </c:pt>
                <c:pt idx="130">
                  <c:v>295.83199999999925</c:v>
                </c:pt>
                <c:pt idx="131">
                  <c:v>297.40599999999944</c:v>
                </c:pt>
                <c:pt idx="132">
                  <c:v>298.97999999999951</c:v>
                </c:pt>
                <c:pt idx="133">
                  <c:v>300.553</c:v>
                </c:pt>
                <c:pt idx="134">
                  <c:v>302.12599999999969</c:v>
                </c:pt>
                <c:pt idx="135">
                  <c:v>303.69900000000001</c:v>
                </c:pt>
                <c:pt idx="136">
                  <c:v>305.2709999999995</c:v>
                </c:pt>
                <c:pt idx="137">
                  <c:v>306.84300000000002</c:v>
                </c:pt>
                <c:pt idx="138">
                  <c:v>308.41499999999951</c:v>
                </c:pt>
                <c:pt idx="139">
                  <c:v>309.98599999999925</c:v>
                </c:pt>
                <c:pt idx="140">
                  <c:v>311.55700000000002</c:v>
                </c:pt>
                <c:pt idx="141">
                  <c:v>313.12799999999999</c:v>
                </c:pt>
                <c:pt idx="142">
                  <c:v>314.69799999999969</c:v>
                </c:pt>
                <c:pt idx="143">
                  <c:v>316.26799999999969</c:v>
                </c:pt>
                <c:pt idx="144">
                  <c:v>317.83799999999951</c:v>
                </c:pt>
                <c:pt idx="145">
                  <c:v>319.4079999999995</c:v>
                </c:pt>
                <c:pt idx="146">
                  <c:v>320.97699999999907</c:v>
                </c:pt>
                <c:pt idx="147">
                  <c:v>322.54599999999999</c:v>
                </c:pt>
                <c:pt idx="148">
                  <c:v>324.11399999999969</c:v>
                </c:pt>
                <c:pt idx="149">
                  <c:v>325.68200000000002</c:v>
                </c:pt>
                <c:pt idx="150">
                  <c:v>327.25</c:v>
                </c:pt>
                <c:pt idx="151">
                  <c:v>328.81700000000001</c:v>
                </c:pt>
                <c:pt idx="152">
                  <c:v>330.38499999999999</c:v>
                </c:pt>
                <c:pt idx="153">
                  <c:v>331.95099999999951</c:v>
                </c:pt>
                <c:pt idx="154">
                  <c:v>333.51799999999969</c:v>
                </c:pt>
                <c:pt idx="155">
                  <c:v>335.084</c:v>
                </c:pt>
                <c:pt idx="156">
                  <c:v>336.65000000000032</c:v>
                </c:pt>
                <c:pt idx="157">
                  <c:v>338.21499999999969</c:v>
                </c:pt>
                <c:pt idx="158">
                  <c:v>339.78099999999944</c:v>
                </c:pt>
                <c:pt idx="159">
                  <c:v>341.346</c:v>
                </c:pt>
                <c:pt idx="160">
                  <c:v>342.90999999999963</c:v>
                </c:pt>
                <c:pt idx="161">
                  <c:v>344.47399999999925</c:v>
                </c:pt>
                <c:pt idx="162">
                  <c:v>346.03799999999944</c:v>
                </c:pt>
                <c:pt idx="163">
                  <c:v>347.60199999999969</c:v>
                </c:pt>
                <c:pt idx="164">
                  <c:v>349.16500000000002</c:v>
                </c:pt>
                <c:pt idx="165">
                  <c:v>350.72799999999944</c:v>
                </c:pt>
                <c:pt idx="166">
                  <c:v>352.29099999999937</c:v>
                </c:pt>
                <c:pt idx="167">
                  <c:v>353.85300000000001</c:v>
                </c:pt>
                <c:pt idx="168">
                  <c:v>355.41499999999951</c:v>
                </c:pt>
                <c:pt idx="169">
                  <c:v>356.97699999999907</c:v>
                </c:pt>
                <c:pt idx="170">
                  <c:v>358.53799999999944</c:v>
                </c:pt>
                <c:pt idx="171">
                  <c:v>360.09899999999925</c:v>
                </c:pt>
                <c:pt idx="172">
                  <c:v>361.66</c:v>
                </c:pt>
                <c:pt idx="173">
                  <c:v>363.21999999999969</c:v>
                </c:pt>
                <c:pt idx="174">
                  <c:v>364.78</c:v>
                </c:pt>
                <c:pt idx="175">
                  <c:v>366.34000000000032</c:v>
                </c:pt>
                <c:pt idx="176">
                  <c:v>367.899</c:v>
                </c:pt>
                <c:pt idx="177">
                  <c:v>369.45800000000003</c:v>
                </c:pt>
                <c:pt idx="178">
                  <c:v>371.017</c:v>
                </c:pt>
                <c:pt idx="179">
                  <c:v>372.57499999999999</c:v>
                </c:pt>
                <c:pt idx="180">
                  <c:v>374.13400000000001</c:v>
                </c:pt>
                <c:pt idx="181">
                  <c:v>375.69099999999969</c:v>
                </c:pt>
                <c:pt idx="182">
                  <c:v>377.24900000000002</c:v>
                </c:pt>
                <c:pt idx="183">
                  <c:v>378.80599999999993</c:v>
                </c:pt>
                <c:pt idx="184">
                  <c:v>380.363</c:v>
                </c:pt>
                <c:pt idx="185">
                  <c:v>381.91899999999913</c:v>
                </c:pt>
                <c:pt idx="186">
                  <c:v>383.47599999999943</c:v>
                </c:pt>
                <c:pt idx="187">
                  <c:v>385.03099999999944</c:v>
                </c:pt>
                <c:pt idx="188">
                  <c:v>386.58699999999925</c:v>
                </c:pt>
                <c:pt idx="189">
                  <c:v>388.14200000000051</c:v>
                </c:pt>
                <c:pt idx="190">
                  <c:v>389.697</c:v>
                </c:pt>
                <c:pt idx="191">
                  <c:v>391.25200000000001</c:v>
                </c:pt>
                <c:pt idx="192">
                  <c:v>392.80599999999993</c:v>
                </c:pt>
                <c:pt idx="193">
                  <c:v>394.36</c:v>
                </c:pt>
                <c:pt idx="194">
                  <c:v>395.91299999999944</c:v>
                </c:pt>
                <c:pt idx="195">
                  <c:v>397.46699999999919</c:v>
                </c:pt>
                <c:pt idx="196">
                  <c:v>399.02</c:v>
                </c:pt>
                <c:pt idx="197">
                  <c:v>400.572</c:v>
                </c:pt>
                <c:pt idx="198">
                  <c:v>402.125</c:v>
                </c:pt>
                <c:pt idx="199">
                  <c:v>403.67700000000002</c:v>
                </c:pt>
                <c:pt idx="200">
                  <c:v>405.22799999999944</c:v>
                </c:pt>
                <c:pt idx="201">
                  <c:v>406.78</c:v>
                </c:pt>
                <c:pt idx="202">
                  <c:v>408.33099999999951</c:v>
                </c:pt>
                <c:pt idx="203">
                  <c:v>409.88200000000001</c:v>
                </c:pt>
                <c:pt idx="204">
                  <c:v>411.43199999999905</c:v>
                </c:pt>
                <c:pt idx="205">
                  <c:v>412.98200000000003</c:v>
                </c:pt>
                <c:pt idx="206">
                  <c:v>414.53199999999913</c:v>
                </c:pt>
                <c:pt idx="207">
                  <c:v>416.08099999999951</c:v>
                </c:pt>
                <c:pt idx="208">
                  <c:v>417.63</c:v>
                </c:pt>
                <c:pt idx="209">
                  <c:v>419.17899999999969</c:v>
                </c:pt>
                <c:pt idx="210">
                  <c:v>420.72799999999944</c:v>
                </c:pt>
                <c:pt idx="211">
                  <c:v>422.27599999999944</c:v>
                </c:pt>
                <c:pt idx="212">
                  <c:v>423.82400000000001</c:v>
                </c:pt>
                <c:pt idx="213">
                  <c:v>425.37099999999964</c:v>
                </c:pt>
                <c:pt idx="214">
                  <c:v>426.91899999999913</c:v>
                </c:pt>
                <c:pt idx="215">
                  <c:v>428.46599999999944</c:v>
                </c:pt>
                <c:pt idx="216">
                  <c:v>430.012</c:v>
                </c:pt>
                <c:pt idx="217">
                  <c:v>431.55799999999999</c:v>
                </c:pt>
                <c:pt idx="218">
                  <c:v>433.10399999999993</c:v>
                </c:pt>
                <c:pt idx="219">
                  <c:v>434.65000000000032</c:v>
                </c:pt>
                <c:pt idx="220">
                  <c:v>436.19499999999999</c:v>
                </c:pt>
                <c:pt idx="221">
                  <c:v>437.74</c:v>
                </c:pt>
                <c:pt idx="222">
                  <c:v>439.28500000000003</c:v>
                </c:pt>
                <c:pt idx="223">
                  <c:v>440.82900000000001</c:v>
                </c:pt>
                <c:pt idx="224">
                  <c:v>442.37299999999999</c:v>
                </c:pt>
                <c:pt idx="225">
                  <c:v>443.91699999999906</c:v>
                </c:pt>
                <c:pt idx="226">
                  <c:v>445.4609999999995</c:v>
                </c:pt>
                <c:pt idx="227">
                  <c:v>447.00400000000002</c:v>
                </c:pt>
                <c:pt idx="228">
                  <c:v>448.54599999999999</c:v>
                </c:pt>
                <c:pt idx="229">
                  <c:v>450.089</c:v>
                </c:pt>
                <c:pt idx="230">
                  <c:v>451.63099999999969</c:v>
                </c:pt>
                <c:pt idx="231">
                  <c:v>453.173</c:v>
                </c:pt>
                <c:pt idx="232">
                  <c:v>454.714</c:v>
                </c:pt>
                <c:pt idx="233">
                  <c:v>456.25599999999969</c:v>
                </c:pt>
                <c:pt idx="234">
                  <c:v>457.79599999999925</c:v>
                </c:pt>
                <c:pt idx="235">
                  <c:v>459.33699999999925</c:v>
                </c:pt>
                <c:pt idx="236">
                  <c:v>460.87700000000001</c:v>
                </c:pt>
                <c:pt idx="237">
                  <c:v>462.41699999999906</c:v>
                </c:pt>
                <c:pt idx="238">
                  <c:v>463.95699999999925</c:v>
                </c:pt>
                <c:pt idx="239">
                  <c:v>465.49599999999913</c:v>
                </c:pt>
                <c:pt idx="240">
                  <c:v>467.03500000000003</c:v>
                </c:pt>
                <c:pt idx="241">
                  <c:v>468.57400000000001</c:v>
                </c:pt>
                <c:pt idx="242">
                  <c:v>470.11200000000002</c:v>
                </c:pt>
                <c:pt idx="243">
                  <c:v>471.65000000000032</c:v>
                </c:pt>
                <c:pt idx="244">
                  <c:v>473.18799999999999</c:v>
                </c:pt>
                <c:pt idx="245">
                  <c:v>474.72499999999951</c:v>
                </c:pt>
                <c:pt idx="246">
                  <c:v>476.262</c:v>
                </c:pt>
                <c:pt idx="247">
                  <c:v>477.79899999999907</c:v>
                </c:pt>
                <c:pt idx="248">
                  <c:v>479.3359999999995</c:v>
                </c:pt>
                <c:pt idx="249">
                  <c:v>480.87200000000001</c:v>
                </c:pt>
                <c:pt idx="250">
                  <c:v>482.40699999999913</c:v>
                </c:pt>
                <c:pt idx="251">
                  <c:v>483.94299999999993</c:v>
                </c:pt>
                <c:pt idx="252">
                  <c:v>485.47799999999944</c:v>
                </c:pt>
                <c:pt idx="253">
                  <c:v>487.01299999999969</c:v>
                </c:pt>
                <c:pt idx="254">
                  <c:v>488.548</c:v>
                </c:pt>
                <c:pt idx="255">
                  <c:v>490.08199999999925</c:v>
                </c:pt>
                <c:pt idx="256">
                  <c:v>491.61599999999999</c:v>
                </c:pt>
                <c:pt idx="257">
                  <c:v>493.14900000000057</c:v>
                </c:pt>
                <c:pt idx="258">
                  <c:v>494.68299999999999</c:v>
                </c:pt>
                <c:pt idx="259">
                  <c:v>496.21599999999944</c:v>
                </c:pt>
                <c:pt idx="260">
                  <c:v>497.74799999999999</c:v>
                </c:pt>
                <c:pt idx="261">
                  <c:v>499.28099999999944</c:v>
                </c:pt>
                <c:pt idx="262">
                  <c:v>500.81299999999999</c:v>
                </c:pt>
                <c:pt idx="263">
                  <c:v>502.34500000000008</c:v>
                </c:pt>
                <c:pt idx="264">
                  <c:v>503.87599999999969</c:v>
                </c:pt>
                <c:pt idx="265">
                  <c:v>505.40699999999913</c:v>
                </c:pt>
                <c:pt idx="266">
                  <c:v>506.93799999999925</c:v>
                </c:pt>
                <c:pt idx="267">
                  <c:v>508.46799999999951</c:v>
                </c:pt>
                <c:pt idx="268">
                  <c:v>509.99899999999917</c:v>
                </c:pt>
                <c:pt idx="269">
                  <c:v>511.52799999999951</c:v>
                </c:pt>
                <c:pt idx="270">
                  <c:v>513.05799999999886</c:v>
                </c:pt>
                <c:pt idx="271">
                  <c:v>514.58699999999999</c:v>
                </c:pt>
                <c:pt idx="272">
                  <c:v>516.11599999999999</c:v>
                </c:pt>
                <c:pt idx="273">
                  <c:v>517.64499999999998</c:v>
                </c:pt>
                <c:pt idx="274">
                  <c:v>519.17300000000114</c:v>
                </c:pt>
                <c:pt idx="275">
                  <c:v>520.70100000000002</c:v>
                </c:pt>
                <c:pt idx="276">
                  <c:v>522.22900000000004</c:v>
                </c:pt>
                <c:pt idx="277">
                  <c:v>523.75599999999997</c:v>
                </c:pt>
                <c:pt idx="278">
                  <c:v>525.28300000000115</c:v>
                </c:pt>
                <c:pt idx="279">
                  <c:v>526.80999999999949</c:v>
                </c:pt>
                <c:pt idx="280">
                  <c:v>528.33599999999899</c:v>
                </c:pt>
                <c:pt idx="281">
                  <c:v>529.86199999999849</c:v>
                </c:pt>
                <c:pt idx="282">
                  <c:v>531.38800000000003</c:v>
                </c:pt>
                <c:pt idx="283">
                  <c:v>532.91300000000001</c:v>
                </c:pt>
                <c:pt idx="284">
                  <c:v>534.43899999999996</c:v>
                </c:pt>
                <c:pt idx="285">
                  <c:v>535.96400000000006</c:v>
                </c:pt>
                <c:pt idx="286">
                  <c:v>537.48800000000051</c:v>
                </c:pt>
                <c:pt idx="287">
                  <c:v>539.01199999999949</c:v>
                </c:pt>
                <c:pt idx="288">
                  <c:v>540.53599999999949</c:v>
                </c:pt>
                <c:pt idx="289">
                  <c:v>542.05999999999949</c:v>
                </c:pt>
                <c:pt idx="290">
                  <c:v>543.58299999999997</c:v>
                </c:pt>
                <c:pt idx="291">
                  <c:v>545.10599999999999</c:v>
                </c:pt>
                <c:pt idx="292">
                  <c:v>546.62900000000002</c:v>
                </c:pt>
                <c:pt idx="293">
                  <c:v>548.15099999999939</c:v>
                </c:pt>
                <c:pt idx="294">
                  <c:v>549.67300000000114</c:v>
                </c:pt>
                <c:pt idx="295">
                  <c:v>551.19500000000005</c:v>
                </c:pt>
                <c:pt idx="296">
                  <c:v>552.71600000000001</c:v>
                </c:pt>
                <c:pt idx="297">
                  <c:v>554.23699999999997</c:v>
                </c:pt>
                <c:pt idx="298">
                  <c:v>555.75800000000004</c:v>
                </c:pt>
                <c:pt idx="299">
                  <c:v>557.27900000000102</c:v>
                </c:pt>
                <c:pt idx="300">
                  <c:v>558.79900000000055</c:v>
                </c:pt>
                <c:pt idx="301">
                  <c:v>560.31899999999996</c:v>
                </c:pt>
                <c:pt idx="302">
                  <c:v>561.83799999999849</c:v>
                </c:pt>
                <c:pt idx="303">
                  <c:v>563.35799999999836</c:v>
                </c:pt>
                <c:pt idx="304">
                  <c:v>564.87699999999938</c:v>
                </c:pt>
                <c:pt idx="305">
                  <c:v>566.39499999999998</c:v>
                </c:pt>
                <c:pt idx="306">
                  <c:v>567.91399999999999</c:v>
                </c:pt>
                <c:pt idx="307">
                  <c:v>569.43199999999899</c:v>
                </c:pt>
                <c:pt idx="308">
                  <c:v>570.94899999999996</c:v>
                </c:pt>
                <c:pt idx="309">
                  <c:v>572.46699999999885</c:v>
                </c:pt>
                <c:pt idx="310">
                  <c:v>573.98400000000004</c:v>
                </c:pt>
                <c:pt idx="311">
                  <c:v>575.50099999999998</c:v>
                </c:pt>
                <c:pt idx="312">
                  <c:v>577.01699999999948</c:v>
                </c:pt>
                <c:pt idx="313">
                  <c:v>578.53300000000002</c:v>
                </c:pt>
                <c:pt idx="314">
                  <c:v>580.04899999999998</c:v>
                </c:pt>
                <c:pt idx="315">
                  <c:v>581.56499999999949</c:v>
                </c:pt>
                <c:pt idx="316">
                  <c:v>583.08000000000004</c:v>
                </c:pt>
                <c:pt idx="317">
                  <c:v>584.59500000000003</c:v>
                </c:pt>
                <c:pt idx="318">
                  <c:v>586.10900000000004</c:v>
                </c:pt>
                <c:pt idx="319">
                  <c:v>587.62400000000002</c:v>
                </c:pt>
                <c:pt idx="320">
                  <c:v>589.13800000000003</c:v>
                </c:pt>
                <c:pt idx="321">
                  <c:v>590.65099999999939</c:v>
                </c:pt>
                <c:pt idx="322">
                  <c:v>592.16499999999996</c:v>
                </c:pt>
                <c:pt idx="323">
                  <c:v>593.67800000000102</c:v>
                </c:pt>
                <c:pt idx="324">
                  <c:v>595.19100000000003</c:v>
                </c:pt>
                <c:pt idx="325">
                  <c:v>596.70299999999997</c:v>
                </c:pt>
                <c:pt idx="326">
                  <c:v>598.21500000000003</c:v>
                </c:pt>
                <c:pt idx="327">
                  <c:v>599.72699999999998</c:v>
                </c:pt>
                <c:pt idx="328">
                  <c:v>601.23900000000003</c:v>
                </c:pt>
                <c:pt idx="329">
                  <c:v>602.75</c:v>
                </c:pt>
                <c:pt idx="330">
                  <c:v>604.26099999999997</c:v>
                </c:pt>
                <c:pt idx="331">
                  <c:v>605.77100000000053</c:v>
                </c:pt>
                <c:pt idx="332">
                  <c:v>607.28200000000004</c:v>
                </c:pt>
                <c:pt idx="333">
                  <c:v>608.79200000000003</c:v>
                </c:pt>
                <c:pt idx="334">
                  <c:v>610.30099999999948</c:v>
                </c:pt>
                <c:pt idx="335">
                  <c:v>611.81099999999947</c:v>
                </c:pt>
                <c:pt idx="336">
                  <c:v>613.31999999999948</c:v>
                </c:pt>
                <c:pt idx="337">
                  <c:v>614.8279999999985</c:v>
                </c:pt>
                <c:pt idx="338">
                  <c:v>616.33699999999885</c:v>
                </c:pt>
                <c:pt idx="339">
                  <c:v>617.84499999999946</c:v>
                </c:pt>
                <c:pt idx="340">
                  <c:v>619.35299999999825</c:v>
                </c:pt>
                <c:pt idx="341">
                  <c:v>620.85999999999899</c:v>
                </c:pt>
                <c:pt idx="342">
                  <c:v>622.36799999999846</c:v>
                </c:pt>
                <c:pt idx="343">
                  <c:v>623.875</c:v>
                </c:pt>
                <c:pt idx="344">
                  <c:v>625.38099999999997</c:v>
                </c:pt>
                <c:pt idx="345">
                  <c:v>626.88800000000003</c:v>
                </c:pt>
                <c:pt idx="346">
                  <c:v>628.39400000000001</c:v>
                </c:pt>
                <c:pt idx="347">
                  <c:v>629.899</c:v>
                </c:pt>
                <c:pt idx="348">
                  <c:v>631.40499999999997</c:v>
                </c:pt>
                <c:pt idx="349">
                  <c:v>632.91</c:v>
                </c:pt>
                <c:pt idx="350">
                  <c:v>634.41399999999999</c:v>
                </c:pt>
                <c:pt idx="351">
                  <c:v>635.91899999999998</c:v>
                </c:pt>
                <c:pt idx="352">
                  <c:v>637.423</c:v>
                </c:pt>
                <c:pt idx="353">
                  <c:v>638.926999999999</c:v>
                </c:pt>
                <c:pt idx="354">
                  <c:v>640.43099999999947</c:v>
                </c:pt>
                <c:pt idx="355">
                  <c:v>641.93399999999997</c:v>
                </c:pt>
                <c:pt idx="356">
                  <c:v>643.43699999999899</c:v>
                </c:pt>
                <c:pt idx="357">
                  <c:v>644.93899999999996</c:v>
                </c:pt>
                <c:pt idx="358">
                  <c:v>646.44199999999887</c:v>
                </c:pt>
                <c:pt idx="359">
                  <c:v>647.94399999999996</c:v>
                </c:pt>
                <c:pt idx="360">
                  <c:v>649.44499999999948</c:v>
                </c:pt>
                <c:pt idx="361">
                  <c:v>650.94699999999887</c:v>
                </c:pt>
                <c:pt idx="362">
                  <c:v>652.44799999999861</c:v>
                </c:pt>
                <c:pt idx="363">
                  <c:v>653.94899999999996</c:v>
                </c:pt>
                <c:pt idx="364">
                  <c:v>655.44899999999996</c:v>
                </c:pt>
                <c:pt idx="365">
                  <c:v>656.94999999999948</c:v>
                </c:pt>
                <c:pt idx="366">
                  <c:v>658.44899999999996</c:v>
                </c:pt>
                <c:pt idx="367">
                  <c:v>659.94899999999996</c:v>
                </c:pt>
                <c:pt idx="368">
                  <c:v>661.44799999999861</c:v>
                </c:pt>
                <c:pt idx="369">
                  <c:v>662.94699999999887</c:v>
                </c:pt>
                <c:pt idx="370">
                  <c:v>664.44599999999946</c:v>
                </c:pt>
                <c:pt idx="371">
                  <c:v>665.94399999999996</c:v>
                </c:pt>
                <c:pt idx="372">
                  <c:v>667.44199999999887</c:v>
                </c:pt>
                <c:pt idx="373">
                  <c:v>668.93999999999949</c:v>
                </c:pt>
                <c:pt idx="374">
                  <c:v>670.43799999999885</c:v>
                </c:pt>
                <c:pt idx="375">
                  <c:v>671.93499999999949</c:v>
                </c:pt>
                <c:pt idx="376">
                  <c:v>673.43199999999899</c:v>
                </c:pt>
                <c:pt idx="377">
                  <c:v>674.928</c:v>
                </c:pt>
                <c:pt idx="378">
                  <c:v>676.42399999999998</c:v>
                </c:pt>
                <c:pt idx="379">
                  <c:v>677.92</c:v>
                </c:pt>
                <c:pt idx="380">
                  <c:v>679.41599999999949</c:v>
                </c:pt>
                <c:pt idx="381">
                  <c:v>680.91099999999949</c:v>
                </c:pt>
                <c:pt idx="382">
                  <c:v>682.40599999999949</c:v>
                </c:pt>
                <c:pt idx="383">
                  <c:v>683.90099999999939</c:v>
                </c:pt>
                <c:pt idx="384">
                  <c:v>685.39599999999996</c:v>
                </c:pt>
                <c:pt idx="385">
                  <c:v>686.89</c:v>
                </c:pt>
                <c:pt idx="386">
                  <c:v>688.38400000000001</c:v>
                </c:pt>
                <c:pt idx="387">
                  <c:v>689.87699999999938</c:v>
                </c:pt>
                <c:pt idx="388">
                  <c:v>691.37</c:v>
                </c:pt>
                <c:pt idx="389">
                  <c:v>692.86300000000006</c:v>
                </c:pt>
                <c:pt idx="390">
                  <c:v>694.35599999999886</c:v>
                </c:pt>
                <c:pt idx="391">
                  <c:v>695.84799999999836</c:v>
                </c:pt>
                <c:pt idx="392">
                  <c:v>697.33999999999946</c:v>
                </c:pt>
                <c:pt idx="393">
                  <c:v>698.83199999999886</c:v>
                </c:pt>
                <c:pt idx="394">
                  <c:v>700.32299999999861</c:v>
                </c:pt>
                <c:pt idx="395">
                  <c:v>701.81399999999996</c:v>
                </c:pt>
                <c:pt idx="396">
                  <c:v>703.30499999999938</c:v>
                </c:pt>
                <c:pt idx="397">
                  <c:v>704.79600000000005</c:v>
                </c:pt>
                <c:pt idx="398">
                  <c:v>706.28599999999994</c:v>
                </c:pt>
                <c:pt idx="399">
                  <c:v>707.77599999999995</c:v>
                </c:pt>
                <c:pt idx="400">
                  <c:v>709.26499999999999</c:v>
                </c:pt>
                <c:pt idx="401">
                  <c:v>710.755</c:v>
                </c:pt>
                <c:pt idx="402">
                  <c:v>712.24400000000003</c:v>
                </c:pt>
                <c:pt idx="403">
                  <c:v>713.73199999999997</c:v>
                </c:pt>
                <c:pt idx="404">
                  <c:v>715.221</c:v>
                </c:pt>
                <c:pt idx="405">
                  <c:v>716.70899999999995</c:v>
                </c:pt>
                <c:pt idx="406">
                  <c:v>718.197</c:v>
                </c:pt>
                <c:pt idx="407">
                  <c:v>719.68400000000054</c:v>
                </c:pt>
                <c:pt idx="408">
                  <c:v>721.17100000000005</c:v>
                </c:pt>
                <c:pt idx="409">
                  <c:v>722.65800000000002</c:v>
                </c:pt>
                <c:pt idx="410">
                  <c:v>724.14499999999998</c:v>
                </c:pt>
                <c:pt idx="411">
                  <c:v>725.63099999999997</c:v>
                </c:pt>
                <c:pt idx="412">
                  <c:v>727.11699999999996</c:v>
                </c:pt>
                <c:pt idx="413">
                  <c:v>728.60299999999938</c:v>
                </c:pt>
                <c:pt idx="414">
                  <c:v>730.08799999999997</c:v>
                </c:pt>
                <c:pt idx="415">
                  <c:v>731.57299999999998</c:v>
                </c:pt>
                <c:pt idx="416">
                  <c:v>733.05799999999886</c:v>
                </c:pt>
                <c:pt idx="417">
                  <c:v>734.54199999999946</c:v>
                </c:pt>
                <c:pt idx="418">
                  <c:v>736.02699999999948</c:v>
                </c:pt>
                <c:pt idx="419">
                  <c:v>737.51099999999997</c:v>
                </c:pt>
                <c:pt idx="420">
                  <c:v>738.99400000000003</c:v>
                </c:pt>
                <c:pt idx="421">
                  <c:v>740.47699999999998</c:v>
                </c:pt>
                <c:pt idx="422">
                  <c:v>741.95999999999947</c:v>
                </c:pt>
                <c:pt idx="423">
                  <c:v>743.44299999999885</c:v>
                </c:pt>
                <c:pt idx="424">
                  <c:v>744.92599999999948</c:v>
                </c:pt>
                <c:pt idx="425">
                  <c:v>746.40800000000002</c:v>
                </c:pt>
                <c:pt idx="426">
                  <c:v>747.88900000000001</c:v>
                </c:pt>
                <c:pt idx="427">
                  <c:v>749.37099999999998</c:v>
                </c:pt>
                <c:pt idx="428">
                  <c:v>750.8519999999985</c:v>
                </c:pt>
                <c:pt idx="429">
                  <c:v>752.33299999999849</c:v>
                </c:pt>
                <c:pt idx="430">
                  <c:v>753.81399999999996</c:v>
                </c:pt>
                <c:pt idx="431">
                  <c:v>755.29400000000055</c:v>
                </c:pt>
                <c:pt idx="432">
                  <c:v>756.77400000000114</c:v>
                </c:pt>
                <c:pt idx="433">
                  <c:v>758.25400000000002</c:v>
                </c:pt>
                <c:pt idx="434">
                  <c:v>759.73299999999949</c:v>
                </c:pt>
                <c:pt idx="435">
                  <c:v>761.21199999999999</c:v>
                </c:pt>
                <c:pt idx="436">
                  <c:v>762.69100000000003</c:v>
                </c:pt>
                <c:pt idx="437">
                  <c:v>764.16899999999998</c:v>
                </c:pt>
                <c:pt idx="438">
                  <c:v>765.64800000000002</c:v>
                </c:pt>
                <c:pt idx="439">
                  <c:v>767.125</c:v>
                </c:pt>
                <c:pt idx="440">
                  <c:v>768.60299999999938</c:v>
                </c:pt>
                <c:pt idx="441">
                  <c:v>770.08</c:v>
                </c:pt>
                <c:pt idx="442">
                  <c:v>771.55699999999899</c:v>
                </c:pt>
                <c:pt idx="443">
                  <c:v>773.03399999999999</c:v>
                </c:pt>
                <c:pt idx="444">
                  <c:v>774.51099999999997</c:v>
                </c:pt>
                <c:pt idx="445">
                  <c:v>775.98699999999997</c:v>
                </c:pt>
                <c:pt idx="446">
                  <c:v>777.46199999999885</c:v>
                </c:pt>
                <c:pt idx="447">
                  <c:v>778.93799999999885</c:v>
                </c:pt>
                <c:pt idx="448">
                  <c:v>780.41300000000001</c:v>
                </c:pt>
                <c:pt idx="449">
                  <c:v>781.88800000000003</c:v>
                </c:pt>
                <c:pt idx="450">
                  <c:v>783.36300000000006</c:v>
                </c:pt>
                <c:pt idx="451">
                  <c:v>784.83699999999885</c:v>
                </c:pt>
                <c:pt idx="452">
                  <c:v>786.31099999999947</c:v>
                </c:pt>
                <c:pt idx="453">
                  <c:v>787.78500000000054</c:v>
                </c:pt>
                <c:pt idx="454">
                  <c:v>789.25800000000004</c:v>
                </c:pt>
                <c:pt idx="455">
                  <c:v>790.73199999999997</c:v>
                </c:pt>
                <c:pt idx="456">
                  <c:v>792.20399999999995</c:v>
                </c:pt>
                <c:pt idx="457">
                  <c:v>793.67700000000002</c:v>
                </c:pt>
                <c:pt idx="458">
                  <c:v>795.149</c:v>
                </c:pt>
                <c:pt idx="459">
                  <c:v>796.62099999999998</c:v>
                </c:pt>
                <c:pt idx="460">
                  <c:v>798.09299999999996</c:v>
                </c:pt>
                <c:pt idx="461">
                  <c:v>799.56399999999996</c:v>
                </c:pt>
                <c:pt idx="462">
                  <c:v>801.03499999999997</c:v>
                </c:pt>
                <c:pt idx="463">
                  <c:v>802.50599999999997</c:v>
                </c:pt>
                <c:pt idx="464">
                  <c:v>803.97699999999998</c:v>
                </c:pt>
                <c:pt idx="465">
                  <c:v>805.44699999999887</c:v>
                </c:pt>
                <c:pt idx="466">
                  <c:v>806.91699999999946</c:v>
                </c:pt>
                <c:pt idx="467">
                  <c:v>808.38599999999997</c:v>
                </c:pt>
                <c:pt idx="468">
                  <c:v>809.85599999999886</c:v>
                </c:pt>
                <c:pt idx="469">
                  <c:v>811.32499999999948</c:v>
                </c:pt>
                <c:pt idx="470">
                  <c:v>812.79300000000114</c:v>
                </c:pt>
                <c:pt idx="471">
                  <c:v>814.26199999999949</c:v>
                </c:pt>
                <c:pt idx="472">
                  <c:v>815.73</c:v>
                </c:pt>
                <c:pt idx="473">
                  <c:v>817.19799999999998</c:v>
                </c:pt>
                <c:pt idx="474">
                  <c:v>818.66499999999996</c:v>
                </c:pt>
                <c:pt idx="475">
                  <c:v>820.13199999999949</c:v>
                </c:pt>
                <c:pt idx="476">
                  <c:v>821.59900000000005</c:v>
                </c:pt>
                <c:pt idx="477">
                  <c:v>823.06599999999946</c:v>
                </c:pt>
                <c:pt idx="478">
                  <c:v>824.53199999999947</c:v>
                </c:pt>
                <c:pt idx="479">
                  <c:v>825.99800000000005</c:v>
                </c:pt>
                <c:pt idx="480">
                  <c:v>827.46400000000006</c:v>
                </c:pt>
                <c:pt idx="481">
                  <c:v>828.93</c:v>
                </c:pt>
                <c:pt idx="482">
                  <c:v>830.39499999999998</c:v>
                </c:pt>
                <c:pt idx="483">
                  <c:v>831.85999999999899</c:v>
                </c:pt>
                <c:pt idx="484">
                  <c:v>833.32399999999996</c:v>
                </c:pt>
                <c:pt idx="485">
                  <c:v>834.78900000000101</c:v>
                </c:pt>
                <c:pt idx="486">
                  <c:v>836.25300000000004</c:v>
                </c:pt>
                <c:pt idx="487">
                  <c:v>837.71600000000001</c:v>
                </c:pt>
                <c:pt idx="488">
                  <c:v>839.18000000000052</c:v>
                </c:pt>
                <c:pt idx="489">
                  <c:v>840.64300000000003</c:v>
                </c:pt>
                <c:pt idx="490">
                  <c:v>842.10599999999999</c:v>
                </c:pt>
                <c:pt idx="491">
                  <c:v>843.56799999999885</c:v>
                </c:pt>
                <c:pt idx="492">
                  <c:v>845.03</c:v>
                </c:pt>
                <c:pt idx="493">
                  <c:v>846.49199999999996</c:v>
                </c:pt>
                <c:pt idx="494">
                  <c:v>847.95399999999938</c:v>
                </c:pt>
                <c:pt idx="495">
                  <c:v>849.41499999999996</c:v>
                </c:pt>
                <c:pt idx="496">
                  <c:v>850.87599999999998</c:v>
                </c:pt>
                <c:pt idx="497">
                  <c:v>852.33699999999885</c:v>
                </c:pt>
                <c:pt idx="498">
                  <c:v>853.79800000000114</c:v>
                </c:pt>
                <c:pt idx="499">
                  <c:v>855.25800000000004</c:v>
                </c:pt>
                <c:pt idx="500">
                  <c:v>856.71799999999996</c:v>
                </c:pt>
                <c:pt idx="501">
                  <c:v>858.17700000000002</c:v>
                </c:pt>
                <c:pt idx="502">
                  <c:v>859.63699999999949</c:v>
                </c:pt>
                <c:pt idx="503">
                  <c:v>861.096</c:v>
                </c:pt>
                <c:pt idx="504">
                  <c:v>862.55399999999997</c:v>
                </c:pt>
                <c:pt idx="505">
                  <c:v>864.01300000000003</c:v>
                </c:pt>
                <c:pt idx="506">
                  <c:v>865.471</c:v>
                </c:pt>
                <c:pt idx="507">
                  <c:v>866.92899999999997</c:v>
                </c:pt>
                <c:pt idx="508">
                  <c:v>868.38599999999997</c:v>
                </c:pt>
                <c:pt idx="509">
                  <c:v>869.84399999999948</c:v>
                </c:pt>
                <c:pt idx="510">
                  <c:v>871.30099999999948</c:v>
                </c:pt>
                <c:pt idx="511">
                  <c:v>872.75699999999949</c:v>
                </c:pt>
                <c:pt idx="512">
                  <c:v>874.21400000000051</c:v>
                </c:pt>
                <c:pt idx="513">
                  <c:v>875.67000000000053</c:v>
                </c:pt>
                <c:pt idx="514">
                  <c:v>877.12599999999998</c:v>
                </c:pt>
                <c:pt idx="515">
                  <c:v>878.58100000000002</c:v>
                </c:pt>
                <c:pt idx="516">
                  <c:v>880.03599999999949</c:v>
                </c:pt>
                <c:pt idx="517">
                  <c:v>881.49099999999999</c:v>
                </c:pt>
                <c:pt idx="518">
                  <c:v>882.94599999999946</c:v>
                </c:pt>
                <c:pt idx="519">
                  <c:v>884.4</c:v>
                </c:pt>
                <c:pt idx="520">
                  <c:v>885.85399999999947</c:v>
                </c:pt>
                <c:pt idx="521">
                  <c:v>887.30799999999886</c:v>
                </c:pt>
                <c:pt idx="522">
                  <c:v>888.76099999999997</c:v>
                </c:pt>
                <c:pt idx="523">
                  <c:v>890.21500000000003</c:v>
                </c:pt>
                <c:pt idx="524">
                  <c:v>891.66800000000001</c:v>
                </c:pt>
                <c:pt idx="525">
                  <c:v>893.12</c:v>
                </c:pt>
                <c:pt idx="526">
                  <c:v>894.572</c:v>
                </c:pt>
                <c:pt idx="527">
                  <c:v>896.024</c:v>
                </c:pt>
                <c:pt idx="528">
                  <c:v>897.476</c:v>
                </c:pt>
                <c:pt idx="529">
                  <c:v>898.928</c:v>
                </c:pt>
                <c:pt idx="530">
                  <c:v>900.37900000000002</c:v>
                </c:pt>
                <c:pt idx="531">
                  <c:v>901.82999999999947</c:v>
                </c:pt>
                <c:pt idx="532">
                  <c:v>903.28000000000054</c:v>
                </c:pt>
                <c:pt idx="533">
                  <c:v>904.73</c:v>
                </c:pt>
                <c:pt idx="534">
                  <c:v>906.18000000000052</c:v>
                </c:pt>
                <c:pt idx="535">
                  <c:v>907.63</c:v>
                </c:pt>
                <c:pt idx="536">
                  <c:v>909.08</c:v>
                </c:pt>
                <c:pt idx="537">
                  <c:v>910.529</c:v>
                </c:pt>
                <c:pt idx="538">
                  <c:v>911.97699999999998</c:v>
                </c:pt>
                <c:pt idx="539">
                  <c:v>913.42599999999948</c:v>
                </c:pt>
                <c:pt idx="540">
                  <c:v>914.87400000000002</c:v>
                </c:pt>
                <c:pt idx="541">
                  <c:v>916.32199999999887</c:v>
                </c:pt>
                <c:pt idx="542">
                  <c:v>917.77000000000055</c:v>
                </c:pt>
                <c:pt idx="543">
                  <c:v>919.21699999999998</c:v>
                </c:pt>
                <c:pt idx="544">
                  <c:v>920.66399999999999</c:v>
                </c:pt>
                <c:pt idx="545">
                  <c:v>922.11099999999999</c:v>
                </c:pt>
                <c:pt idx="546">
                  <c:v>923.55799999999886</c:v>
                </c:pt>
                <c:pt idx="547">
                  <c:v>925.00400000000002</c:v>
                </c:pt>
                <c:pt idx="548">
                  <c:v>926.44999999999948</c:v>
                </c:pt>
                <c:pt idx="549">
                  <c:v>927.89499999999998</c:v>
                </c:pt>
                <c:pt idx="550">
                  <c:v>929.34099999999887</c:v>
                </c:pt>
                <c:pt idx="551">
                  <c:v>930.78599999999994</c:v>
                </c:pt>
                <c:pt idx="552">
                  <c:v>932.23099999999999</c:v>
                </c:pt>
                <c:pt idx="553">
                  <c:v>933.67499999999995</c:v>
                </c:pt>
                <c:pt idx="554">
                  <c:v>935.11900000000003</c:v>
                </c:pt>
                <c:pt idx="555">
                  <c:v>936.56299999999885</c:v>
                </c:pt>
                <c:pt idx="556">
                  <c:v>938.00699999999949</c:v>
                </c:pt>
                <c:pt idx="557">
                  <c:v>939.44999999999948</c:v>
                </c:pt>
                <c:pt idx="558">
                  <c:v>940.89300000000003</c:v>
                </c:pt>
                <c:pt idx="559">
                  <c:v>942.33599999999899</c:v>
                </c:pt>
                <c:pt idx="560">
                  <c:v>943.77900000000102</c:v>
                </c:pt>
                <c:pt idx="561">
                  <c:v>945.221</c:v>
                </c:pt>
                <c:pt idx="562">
                  <c:v>946.66300000000001</c:v>
                </c:pt>
                <c:pt idx="563">
                  <c:v>948.10400000000004</c:v>
                </c:pt>
                <c:pt idx="564">
                  <c:v>949.54599999999948</c:v>
                </c:pt>
                <c:pt idx="565">
                  <c:v>950.98699999999997</c:v>
                </c:pt>
                <c:pt idx="566">
                  <c:v>952.426999999999</c:v>
                </c:pt>
                <c:pt idx="567">
                  <c:v>953.86799999999846</c:v>
                </c:pt>
                <c:pt idx="568">
                  <c:v>955.30799999999886</c:v>
                </c:pt>
                <c:pt idx="569">
                  <c:v>956.74800000000005</c:v>
                </c:pt>
                <c:pt idx="570">
                  <c:v>958.18799999999999</c:v>
                </c:pt>
                <c:pt idx="571">
                  <c:v>959.62699999999938</c:v>
                </c:pt>
                <c:pt idx="572">
                  <c:v>961.06599999999946</c:v>
                </c:pt>
                <c:pt idx="573">
                  <c:v>962.505</c:v>
                </c:pt>
                <c:pt idx="574">
                  <c:v>963.94299999999885</c:v>
                </c:pt>
                <c:pt idx="575">
                  <c:v>965.38099999999997</c:v>
                </c:pt>
                <c:pt idx="576">
                  <c:v>966.81899999999996</c:v>
                </c:pt>
                <c:pt idx="577">
                  <c:v>968.25699999999949</c:v>
                </c:pt>
                <c:pt idx="578">
                  <c:v>969.69400000000053</c:v>
                </c:pt>
                <c:pt idx="579">
                  <c:v>971.13099999999997</c:v>
                </c:pt>
                <c:pt idx="580">
                  <c:v>972.56799999999885</c:v>
                </c:pt>
                <c:pt idx="581">
                  <c:v>974.00400000000002</c:v>
                </c:pt>
                <c:pt idx="582">
                  <c:v>975.43999999999949</c:v>
                </c:pt>
                <c:pt idx="583">
                  <c:v>976.87599999999998</c:v>
                </c:pt>
                <c:pt idx="584">
                  <c:v>978.31199999999899</c:v>
                </c:pt>
                <c:pt idx="585">
                  <c:v>979.74699999999996</c:v>
                </c:pt>
                <c:pt idx="586">
                  <c:v>981.18200000000002</c:v>
                </c:pt>
                <c:pt idx="587">
                  <c:v>982.61699999999996</c:v>
                </c:pt>
                <c:pt idx="588">
                  <c:v>984.05099999999948</c:v>
                </c:pt>
                <c:pt idx="589">
                  <c:v>985.48599999999999</c:v>
                </c:pt>
                <c:pt idx="590">
                  <c:v>986.91899999999998</c:v>
                </c:pt>
                <c:pt idx="591">
                  <c:v>988.35299999999825</c:v>
                </c:pt>
                <c:pt idx="592">
                  <c:v>989.78599999999994</c:v>
                </c:pt>
                <c:pt idx="593">
                  <c:v>991.21900000000005</c:v>
                </c:pt>
                <c:pt idx="594">
                  <c:v>992.65199999999948</c:v>
                </c:pt>
                <c:pt idx="595">
                  <c:v>994.08500000000004</c:v>
                </c:pt>
                <c:pt idx="596">
                  <c:v>995.51699999999948</c:v>
                </c:pt>
                <c:pt idx="597">
                  <c:v>996.94899999999996</c:v>
                </c:pt>
                <c:pt idx="598">
                  <c:v>998.38</c:v>
                </c:pt>
                <c:pt idx="599">
                  <c:v>999.81199999999899</c:v>
                </c:pt>
                <c:pt idx="600">
                  <c:v>1001.2430000000005</c:v>
                </c:pt>
                <c:pt idx="601">
                  <c:v>1002.673000000001</c:v>
                </c:pt>
                <c:pt idx="602">
                  <c:v>1004.104</c:v>
                </c:pt>
                <c:pt idx="603">
                  <c:v>1005.534</c:v>
                </c:pt>
                <c:pt idx="604">
                  <c:v>1006.9640000000001</c:v>
                </c:pt>
                <c:pt idx="605">
                  <c:v>1008.394</c:v>
                </c:pt>
                <c:pt idx="606">
                  <c:v>1009.823</c:v>
                </c:pt>
                <c:pt idx="607">
                  <c:v>1011.252</c:v>
                </c:pt>
                <c:pt idx="608">
                  <c:v>1012.681</c:v>
                </c:pt>
                <c:pt idx="609">
                  <c:v>1014.109</c:v>
                </c:pt>
                <c:pt idx="610">
                  <c:v>1015.5369999999994</c:v>
                </c:pt>
                <c:pt idx="611">
                  <c:v>1016.964999999999</c:v>
                </c:pt>
                <c:pt idx="612">
                  <c:v>1018.393</c:v>
                </c:pt>
                <c:pt idx="613">
                  <c:v>1019.8199999999994</c:v>
                </c:pt>
                <c:pt idx="614">
                  <c:v>1021.247</c:v>
                </c:pt>
                <c:pt idx="615">
                  <c:v>1022.6740000000005</c:v>
                </c:pt>
                <c:pt idx="616">
                  <c:v>1024.1009999999999</c:v>
                </c:pt>
                <c:pt idx="617">
                  <c:v>1025.527</c:v>
                </c:pt>
                <c:pt idx="618">
                  <c:v>1026.953</c:v>
                </c:pt>
                <c:pt idx="619">
                  <c:v>1028.3779999999999</c:v>
                </c:pt>
                <c:pt idx="620">
                  <c:v>1029.8039999999999</c:v>
                </c:pt>
                <c:pt idx="621">
                  <c:v>1031.229</c:v>
                </c:pt>
                <c:pt idx="622">
                  <c:v>1032.6539999999998</c:v>
                </c:pt>
                <c:pt idx="623">
                  <c:v>1034.078</c:v>
                </c:pt>
                <c:pt idx="624">
                  <c:v>1035.502</c:v>
                </c:pt>
                <c:pt idx="625">
                  <c:v>1036.9260000000011</c:v>
                </c:pt>
                <c:pt idx="626">
                  <c:v>1038.3499999999999</c:v>
                </c:pt>
                <c:pt idx="627">
                  <c:v>1039.7729999999999</c:v>
                </c:pt>
                <c:pt idx="628">
                  <c:v>1041.1959999999999</c:v>
                </c:pt>
                <c:pt idx="629">
                  <c:v>1042.6189999999999</c:v>
                </c:pt>
                <c:pt idx="630">
                  <c:v>1044.0419999999999</c:v>
                </c:pt>
                <c:pt idx="631">
                  <c:v>1045.4639999999999</c:v>
                </c:pt>
                <c:pt idx="632">
                  <c:v>1046.886</c:v>
                </c:pt>
                <c:pt idx="633">
                  <c:v>1048.308</c:v>
                </c:pt>
                <c:pt idx="634">
                  <c:v>1049.729</c:v>
                </c:pt>
                <c:pt idx="635">
                  <c:v>1051.1499999999999</c:v>
                </c:pt>
                <c:pt idx="636">
                  <c:v>1052.5709999999999</c:v>
                </c:pt>
                <c:pt idx="637">
                  <c:v>1053.992</c:v>
                </c:pt>
                <c:pt idx="638">
                  <c:v>1055.412</c:v>
                </c:pt>
                <c:pt idx="639">
                  <c:v>1056.8319999999999</c:v>
                </c:pt>
                <c:pt idx="640">
                  <c:v>1058.252</c:v>
                </c:pt>
                <c:pt idx="641">
                  <c:v>1059.6709999999998</c:v>
                </c:pt>
                <c:pt idx="642">
                  <c:v>1061.0899999999999</c:v>
                </c:pt>
                <c:pt idx="643">
                  <c:v>1062.509</c:v>
                </c:pt>
                <c:pt idx="644">
                  <c:v>1063.9280000000001</c:v>
                </c:pt>
                <c:pt idx="645">
                  <c:v>1065.346</c:v>
                </c:pt>
                <c:pt idx="646">
                  <c:v>1066.7639999999999</c:v>
                </c:pt>
                <c:pt idx="647">
                  <c:v>1068.1819999999998</c:v>
                </c:pt>
                <c:pt idx="648">
                  <c:v>1069.5989999999999</c:v>
                </c:pt>
                <c:pt idx="649">
                  <c:v>1071.0170000000001</c:v>
                </c:pt>
                <c:pt idx="650">
                  <c:v>1072.433</c:v>
                </c:pt>
                <c:pt idx="651">
                  <c:v>1073.8499999999999</c:v>
                </c:pt>
                <c:pt idx="652">
                  <c:v>1075.2660000000001</c:v>
                </c:pt>
                <c:pt idx="653">
                  <c:v>1076.6829999999998</c:v>
                </c:pt>
                <c:pt idx="654">
                  <c:v>1078.098</c:v>
                </c:pt>
                <c:pt idx="655">
                  <c:v>1079.5139999999999</c:v>
                </c:pt>
                <c:pt idx="656">
                  <c:v>1080.9290000000001</c:v>
                </c:pt>
                <c:pt idx="657">
                  <c:v>1082.3439999999998</c:v>
                </c:pt>
                <c:pt idx="658">
                  <c:v>1083.759</c:v>
                </c:pt>
                <c:pt idx="659">
                  <c:v>1085.1729999999998</c:v>
                </c:pt>
                <c:pt idx="660">
                  <c:v>1086.587</c:v>
                </c:pt>
                <c:pt idx="661">
                  <c:v>1088.001</c:v>
                </c:pt>
                <c:pt idx="662">
                  <c:v>1089.4150000000011</c:v>
                </c:pt>
                <c:pt idx="663">
                  <c:v>1090.828</c:v>
                </c:pt>
                <c:pt idx="664">
                  <c:v>1092.241</c:v>
                </c:pt>
                <c:pt idx="665">
                  <c:v>1093.6539999999998</c:v>
                </c:pt>
                <c:pt idx="666">
                  <c:v>1095.066</c:v>
                </c:pt>
                <c:pt idx="667">
                  <c:v>1096.4780000000001</c:v>
                </c:pt>
                <c:pt idx="668">
                  <c:v>1097.8899999999999</c:v>
                </c:pt>
                <c:pt idx="669">
                  <c:v>1099.3019999999999</c:v>
                </c:pt>
                <c:pt idx="670">
                  <c:v>1100.713</c:v>
                </c:pt>
                <c:pt idx="671">
                  <c:v>1102.1239999999998</c:v>
                </c:pt>
                <c:pt idx="672">
                  <c:v>1103.5350000000001</c:v>
                </c:pt>
                <c:pt idx="673">
                  <c:v>1104.9449999999999</c:v>
                </c:pt>
                <c:pt idx="674">
                  <c:v>1106.355</c:v>
                </c:pt>
                <c:pt idx="675">
                  <c:v>1107.7650000000001</c:v>
                </c:pt>
                <c:pt idx="676">
                  <c:v>1109.175</c:v>
                </c:pt>
                <c:pt idx="677">
                  <c:v>1110.5839999999998</c:v>
                </c:pt>
                <c:pt idx="678">
                  <c:v>1111.9939999999999</c:v>
                </c:pt>
                <c:pt idx="679">
                  <c:v>1113.402</c:v>
                </c:pt>
                <c:pt idx="680">
                  <c:v>1114.8109999999999</c:v>
                </c:pt>
                <c:pt idx="681">
                  <c:v>1116.2190000000001</c:v>
                </c:pt>
                <c:pt idx="682">
                  <c:v>1117.627</c:v>
                </c:pt>
                <c:pt idx="683">
                  <c:v>1119.0350000000001</c:v>
                </c:pt>
                <c:pt idx="684">
                  <c:v>1120.442</c:v>
                </c:pt>
                <c:pt idx="685">
                  <c:v>1121.8489999999999</c:v>
                </c:pt>
                <c:pt idx="686">
                  <c:v>1123.2560000000001</c:v>
                </c:pt>
                <c:pt idx="687">
                  <c:v>1124.6629999999998</c:v>
                </c:pt>
                <c:pt idx="688">
                  <c:v>1126.069</c:v>
                </c:pt>
                <c:pt idx="689">
                  <c:v>1127.4749999999999</c:v>
                </c:pt>
                <c:pt idx="690">
                  <c:v>1128.8809999999999</c:v>
                </c:pt>
                <c:pt idx="691">
                  <c:v>1130.2860000000001</c:v>
                </c:pt>
                <c:pt idx="692">
                  <c:v>1131.6919999999998</c:v>
                </c:pt>
                <c:pt idx="693">
                  <c:v>1133.097</c:v>
                </c:pt>
                <c:pt idx="694">
                  <c:v>1134.501</c:v>
                </c:pt>
                <c:pt idx="695">
                  <c:v>1135.9060000000011</c:v>
                </c:pt>
                <c:pt idx="696">
                  <c:v>1137.31</c:v>
                </c:pt>
                <c:pt idx="697">
                  <c:v>1138.7139999999999</c:v>
                </c:pt>
                <c:pt idx="698">
                  <c:v>1140.117</c:v>
                </c:pt>
                <c:pt idx="699">
                  <c:v>1141.52</c:v>
                </c:pt>
                <c:pt idx="700">
                  <c:v>1142.923</c:v>
                </c:pt>
                <c:pt idx="701">
                  <c:v>1144.326</c:v>
                </c:pt>
                <c:pt idx="702">
                  <c:v>1145.729</c:v>
                </c:pt>
                <c:pt idx="703">
                  <c:v>1147.1309999999999</c:v>
                </c:pt>
                <c:pt idx="704">
                  <c:v>1148.5329999999999</c:v>
                </c:pt>
                <c:pt idx="705">
                  <c:v>1149.934</c:v>
                </c:pt>
                <c:pt idx="706">
                  <c:v>1151.336</c:v>
                </c:pt>
                <c:pt idx="707">
                  <c:v>1152.7370000000001</c:v>
                </c:pt>
                <c:pt idx="708">
                  <c:v>1154.1369999999999</c:v>
                </c:pt>
                <c:pt idx="709">
                  <c:v>1155.538</c:v>
                </c:pt>
                <c:pt idx="710">
                  <c:v>1156.9380000000001</c:v>
                </c:pt>
                <c:pt idx="711">
                  <c:v>1158.338</c:v>
                </c:pt>
                <c:pt idx="712">
                  <c:v>1159.7380000000001</c:v>
                </c:pt>
                <c:pt idx="713">
                  <c:v>1161.1369999999999</c:v>
                </c:pt>
                <c:pt idx="714">
                  <c:v>1162.5360000000001</c:v>
                </c:pt>
                <c:pt idx="715">
                  <c:v>1163.9349999999999</c:v>
                </c:pt>
                <c:pt idx="716">
                  <c:v>1165.3339999999998</c:v>
                </c:pt>
                <c:pt idx="717">
                  <c:v>1166.732</c:v>
                </c:pt>
                <c:pt idx="718">
                  <c:v>1168.1299999999999</c:v>
                </c:pt>
                <c:pt idx="719">
                  <c:v>1169.528</c:v>
                </c:pt>
                <c:pt idx="720">
                  <c:v>1170.9250000000011</c:v>
                </c:pt>
                <c:pt idx="721">
                  <c:v>1172.3229999999999</c:v>
                </c:pt>
                <c:pt idx="722">
                  <c:v>1173.7190000000001</c:v>
                </c:pt>
                <c:pt idx="723">
                  <c:v>1175.116</c:v>
                </c:pt>
                <c:pt idx="724">
                  <c:v>1176.5129999999999</c:v>
                </c:pt>
                <c:pt idx="725">
                  <c:v>1177.9090000000001</c:v>
                </c:pt>
                <c:pt idx="726">
                  <c:v>1179.3039999999999</c:v>
                </c:pt>
                <c:pt idx="727">
                  <c:v>1180.7</c:v>
                </c:pt>
                <c:pt idx="728">
                  <c:v>1182.095</c:v>
                </c:pt>
                <c:pt idx="729">
                  <c:v>1183.49</c:v>
                </c:pt>
                <c:pt idx="730">
                  <c:v>1184.885</c:v>
                </c:pt>
                <c:pt idx="731">
                  <c:v>1186.28</c:v>
                </c:pt>
                <c:pt idx="732">
                  <c:v>1187.6739999999998</c:v>
                </c:pt>
                <c:pt idx="733">
                  <c:v>1189.068</c:v>
                </c:pt>
                <c:pt idx="734">
                  <c:v>1190.461</c:v>
                </c:pt>
                <c:pt idx="735">
                  <c:v>1191.855</c:v>
                </c:pt>
                <c:pt idx="736">
                  <c:v>1193.248</c:v>
                </c:pt>
                <c:pt idx="737">
                  <c:v>1194.6409999999998</c:v>
                </c:pt>
                <c:pt idx="738">
                  <c:v>1196.0329999999999</c:v>
                </c:pt>
                <c:pt idx="739">
                  <c:v>1197.4250000000011</c:v>
                </c:pt>
                <c:pt idx="740">
                  <c:v>1198.817</c:v>
                </c:pt>
                <c:pt idx="741">
                  <c:v>1200.2090000000001</c:v>
                </c:pt>
                <c:pt idx="742">
                  <c:v>1201.6009999999999</c:v>
                </c:pt>
                <c:pt idx="743">
                  <c:v>1202.992</c:v>
                </c:pt>
                <c:pt idx="744">
                  <c:v>1204.3829999999998</c:v>
                </c:pt>
                <c:pt idx="745">
                  <c:v>1205.7729999999999</c:v>
                </c:pt>
                <c:pt idx="746">
                  <c:v>1207.1639999999998</c:v>
                </c:pt>
                <c:pt idx="747">
                  <c:v>1208.5539999999999</c:v>
                </c:pt>
                <c:pt idx="748">
                  <c:v>1209.944</c:v>
                </c:pt>
                <c:pt idx="749">
                  <c:v>1211.3329999999999</c:v>
                </c:pt>
                <c:pt idx="750">
                  <c:v>1212.722</c:v>
                </c:pt>
                <c:pt idx="751">
                  <c:v>1214.1109999999999</c:v>
                </c:pt>
                <c:pt idx="752">
                  <c:v>1215.5</c:v>
                </c:pt>
                <c:pt idx="753">
                  <c:v>1216.8889999999999</c:v>
                </c:pt>
                <c:pt idx="754">
                  <c:v>1218.277</c:v>
                </c:pt>
                <c:pt idx="755">
                  <c:v>1219.665</c:v>
                </c:pt>
                <c:pt idx="756">
                  <c:v>1221.0519999999999</c:v>
                </c:pt>
                <c:pt idx="757">
                  <c:v>1222.44</c:v>
                </c:pt>
                <c:pt idx="758">
                  <c:v>1223.827</c:v>
                </c:pt>
                <c:pt idx="759">
                  <c:v>1225.2139999999999</c:v>
                </c:pt>
                <c:pt idx="760">
                  <c:v>1226.5999999999999</c:v>
                </c:pt>
                <c:pt idx="761">
                  <c:v>1227.9860000000001</c:v>
                </c:pt>
                <c:pt idx="762">
                  <c:v>1229.3719999999998</c:v>
                </c:pt>
                <c:pt idx="763">
                  <c:v>1230.758</c:v>
                </c:pt>
                <c:pt idx="764">
                  <c:v>1232.1439999999998</c:v>
                </c:pt>
                <c:pt idx="765">
                  <c:v>1233.529</c:v>
                </c:pt>
                <c:pt idx="766">
                  <c:v>1234.914</c:v>
                </c:pt>
                <c:pt idx="767">
                  <c:v>1236.298</c:v>
                </c:pt>
                <c:pt idx="768">
                  <c:v>1237.6829999999998</c:v>
                </c:pt>
                <c:pt idx="769">
                  <c:v>1239.067</c:v>
                </c:pt>
                <c:pt idx="770">
                  <c:v>1240.451</c:v>
                </c:pt>
                <c:pt idx="771">
                  <c:v>1241.8339999999998</c:v>
                </c:pt>
                <c:pt idx="772">
                  <c:v>1243.2180000000001</c:v>
                </c:pt>
                <c:pt idx="773">
                  <c:v>1244.6009999999999</c:v>
                </c:pt>
                <c:pt idx="774">
                  <c:v>1245.9829999999999</c:v>
                </c:pt>
                <c:pt idx="775">
                  <c:v>1247.366</c:v>
                </c:pt>
                <c:pt idx="776">
                  <c:v>1248.748</c:v>
                </c:pt>
                <c:pt idx="777">
                  <c:v>1250.1299999999999</c:v>
                </c:pt>
                <c:pt idx="778">
                  <c:v>1251.5119999999999</c:v>
                </c:pt>
                <c:pt idx="779">
                  <c:v>1252.8929999999998</c:v>
                </c:pt>
                <c:pt idx="780">
                  <c:v>1254.2739999999999</c:v>
                </c:pt>
                <c:pt idx="781">
                  <c:v>1255.655</c:v>
                </c:pt>
                <c:pt idx="782">
                  <c:v>1257.0360000000001</c:v>
                </c:pt>
                <c:pt idx="783">
                  <c:v>1258.4160000000011</c:v>
                </c:pt>
                <c:pt idx="784">
                  <c:v>1259.796</c:v>
                </c:pt>
                <c:pt idx="785">
                  <c:v>1261.1759999999999</c:v>
                </c:pt>
                <c:pt idx="786">
                  <c:v>1262.5550000000001</c:v>
                </c:pt>
                <c:pt idx="787">
                  <c:v>1263.9349999999999</c:v>
                </c:pt>
                <c:pt idx="788">
                  <c:v>1265.3129999999999</c:v>
                </c:pt>
                <c:pt idx="789">
                  <c:v>1266.6919999999998</c:v>
                </c:pt>
                <c:pt idx="790">
                  <c:v>1268.0709999999999</c:v>
                </c:pt>
                <c:pt idx="791">
                  <c:v>1269.4490000000001</c:v>
                </c:pt>
                <c:pt idx="792">
                  <c:v>1270.827</c:v>
                </c:pt>
                <c:pt idx="793">
                  <c:v>1272.204</c:v>
                </c:pt>
                <c:pt idx="794">
                  <c:v>1273.5819999999999</c:v>
                </c:pt>
                <c:pt idx="795">
                  <c:v>1274.9590000000001</c:v>
                </c:pt>
                <c:pt idx="796">
                  <c:v>1276.336</c:v>
                </c:pt>
                <c:pt idx="797">
                  <c:v>1277.712</c:v>
                </c:pt>
                <c:pt idx="798">
                  <c:v>1279.088</c:v>
                </c:pt>
                <c:pt idx="799">
                  <c:v>1280.4639999999999</c:v>
                </c:pt>
                <c:pt idx="800">
                  <c:v>1281.8399999999999</c:v>
                </c:pt>
                <c:pt idx="801">
                  <c:v>1283.2160000000001</c:v>
                </c:pt>
                <c:pt idx="802">
                  <c:v>1284.5909999999999</c:v>
                </c:pt>
                <c:pt idx="803">
                  <c:v>1285.9660000000001</c:v>
                </c:pt>
                <c:pt idx="804">
                  <c:v>1287.3399999999999</c:v>
                </c:pt>
                <c:pt idx="805">
                  <c:v>1288.7149999999999</c:v>
                </c:pt>
                <c:pt idx="806">
                  <c:v>1290.0889999999999</c:v>
                </c:pt>
                <c:pt idx="807">
                  <c:v>1291.463</c:v>
                </c:pt>
                <c:pt idx="808">
                  <c:v>1292.836</c:v>
                </c:pt>
                <c:pt idx="809">
                  <c:v>1294.21</c:v>
                </c:pt>
                <c:pt idx="810">
                  <c:v>1295.5829999999999</c:v>
                </c:pt>
                <c:pt idx="811">
                  <c:v>1296.9560000000001</c:v>
                </c:pt>
                <c:pt idx="812">
                  <c:v>1298.328</c:v>
                </c:pt>
                <c:pt idx="813">
                  <c:v>1299.7</c:v>
                </c:pt>
                <c:pt idx="814">
                  <c:v>1301.0719999999999</c:v>
                </c:pt>
                <c:pt idx="815">
                  <c:v>1302.444</c:v>
                </c:pt>
                <c:pt idx="816">
                  <c:v>1303.816</c:v>
                </c:pt>
                <c:pt idx="817">
                  <c:v>1305.1869999999999</c:v>
                </c:pt>
                <c:pt idx="818">
                  <c:v>1306.558</c:v>
                </c:pt>
                <c:pt idx="819">
                  <c:v>1307.9280000000001</c:v>
                </c:pt>
                <c:pt idx="820">
                  <c:v>1309.299</c:v>
                </c:pt>
                <c:pt idx="821">
                  <c:v>1310.6689999999999</c:v>
                </c:pt>
                <c:pt idx="822">
                  <c:v>1312.039</c:v>
                </c:pt>
                <c:pt idx="823">
                  <c:v>1313.4080000000001</c:v>
                </c:pt>
                <c:pt idx="824">
                  <c:v>1314.778</c:v>
                </c:pt>
                <c:pt idx="825">
                  <c:v>1316.1469999999999</c:v>
                </c:pt>
                <c:pt idx="826">
                  <c:v>1317.5150000000001</c:v>
                </c:pt>
                <c:pt idx="827">
                  <c:v>1318.8839999999998</c:v>
                </c:pt>
                <c:pt idx="828">
                  <c:v>1320.252</c:v>
                </c:pt>
                <c:pt idx="829">
                  <c:v>1321.62</c:v>
                </c:pt>
                <c:pt idx="830">
                  <c:v>1322.9880000000001</c:v>
                </c:pt>
                <c:pt idx="831">
                  <c:v>1324.355</c:v>
                </c:pt>
                <c:pt idx="832">
                  <c:v>1325.722</c:v>
                </c:pt>
                <c:pt idx="833">
                  <c:v>1327.0889999999999</c:v>
                </c:pt>
                <c:pt idx="834">
                  <c:v>1328.4560000000001</c:v>
                </c:pt>
                <c:pt idx="835">
                  <c:v>1329.8219999999999</c:v>
                </c:pt>
                <c:pt idx="836">
                  <c:v>1331.1879999999999</c:v>
                </c:pt>
                <c:pt idx="837">
                  <c:v>1332.5539999999999</c:v>
                </c:pt>
                <c:pt idx="838">
                  <c:v>1333.92</c:v>
                </c:pt>
                <c:pt idx="839">
                  <c:v>1335.2850000000001</c:v>
                </c:pt>
                <c:pt idx="840">
                  <c:v>1336.6499999999999</c:v>
                </c:pt>
                <c:pt idx="841">
                  <c:v>1338.0150000000001</c:v>
                </c:pt>
                <c:pt idx="842">
                  <c:v>1339.3799999999999</c:v>
                </c:pt>
                <c:pt idx="843">
                  <c:v>1340.7439999999999</c:v>
                </c:pt>
                <c:pt idx="844">
                  <c:v>1342.1079999999999</c:v>
                </c:pt>
                <c:pt idx="845">
                  <c:v>1343.472</c:v>
                </c:pt>
                <c:pt idx="846">
                  <c:v>1344.835</c:v>
                </c:pt>
                <c:pt idx="847">
                  <c:v>1346.1979999999999</c:v>
                </c:pt>
                <c:pt idx="848">
                  <c:v>1347.5609999999999</c:v>
                </c:pt>
                <c:pt idx="849">
                  <c:v>1348.924</c:v>
                </c:pt>
                <c:pt idx="850">
                  <c:v>1350.2860000000001</c:v>
                </c:pt>
                <c:pt idx="851">
                  <c:v>1351.6479999999999</c:v>
                </c:pt>
                <c:pt idx="852">
                  <c:v>1353.01</c:v>
                </c:pt>
                <c:pt idx="853">
                  <c:v>1354.3719999999998</c:v>
                </c:pt>
                <c:pt idx="854">
                  <c:v>1355.7329999999999</c:v>
                </c:pt>
                <c:pt idx="855">
                  <c:v>1357.0939999999998</c:v>
                </c:pt>
                <c:pt idx="856">
                  <c:v>1358.4549999999999</c:v>
                </c:pt>
                <c:pt idx="857">
                  <c:v>1359.816</c:v>
                </c:pt>
                <c:pt idx="858">
                  <c:v>1361.1759999999999</c:v>
                </c:pt>
                <c:pt idx="859">
                  <c:v>1362.5360000000001</c:v>
                </c:pt>
                <c:pt idx="860">
                  <c:v>1363.896</c:v>
                </c:pt>
                <c:pt idx="861">
                  <c:v>1365.2550000000001</c:v>
                </c:pt>
                <c:pt idx="862">
                  <c:v>1366.6139999999998</c:v>
                </c:pt>
                <c:pt idx="863">
                  <c:v>1367.973</c:v>
                </c:pt>
                <c:pt idx="864">
                  <c:v>1369.3319999999999</c:v>
                </c:pt>
                <c:pt idx="865">
                  <c:v>1370.6909999999998</c:v>
                </c:pt>
                <c:pt idx="866">
                  <c:v>1372.049</c:v>
                </c:pt>
                <c:pt idx="867">
                  <c:v>1373.4070000000011</c:v>
                </c:pt>
                <c:pt idx="868">
                  <c:v>1374.7639999999999</c:v>
                </c:pt>
                <c:pt idx="869">
                  <c:v>1376.1219999999998</c:v>
                </c:pt>
                <c:pt idx="870">
                  <c:v>1377.479</c:v>
                </c:pt>
                <c:pt idx="871">
                  <c:v>1378.836</c:v>
                </c:pt>
                <c:pt idx="872">
                  <c:v>1380.1919999999998</c:v>
                </c:pt>
                <c:pt idx="873">
                  <c:v>1381.548</c:v>
                </c:pt>
                <c:pt idx="874">
                  <c:v>1382.9050000000011</c:v>
                </c:pt>
                <c:pt idx="875">
                  <c:v>1384.26</c:v>
                </c:pt>
                <c:pt idx="876">
                  <c:v>1385.616</c:v>
                </c:pt>
                <c:pt idx="877">
                  <c:v>1386.971</c:v>
                </c:pt>
                <c:pt idx="878">
                  <c:v>1388.326</c:v>
                </c:pt>
                <c:pt idx="879">
                  <c:v>1389.6809999999998</c:v>
                </c:pt>
                <c:pt idx="880">
                  <c:v>1391.0350000000001</c:v>
                </c:pt>
                <c:pt idx="881">
                  <c:v>1392.3899999999999</c:v>
                </c:pt>
                <c:pt idx="882">
                  <c:v>1393.7439999999999</c:v>
                </c:pt>
                <c:pt idx="883">
                  <c:v>1395.097</c:v>
                </c:pt>
                <c:pt idx="884">
                  <c:v>1396.451</c:v>
                </c:pt>
                <c:pt idx="885">
                  <c:v>1397.8039999999999</c:v>
                </c:pt>
                <c:pt idx="886">
                  <c:v>1399.1569999999999</c:v>
                </c:pt>
                <c:pt idx="887">
                  <c:v>1400.509</c:v>
                </c:pt>
                <c:pt idx="888">
                  <c:v>1401.8619999999999</c:v>
                </c:pt>
                <c:pt idx="889">
                  <c:v>1403.2139999999999</c:v>
                </c:pt>
                <c:pt idx="890">
                  <c:v>1404.566</c:v>
                </c:pt>
                <c:pt idx="891">
                  <c:v>1405.9170000000001</c:v>
                </c:pt>
                <c:pt idx="892">
                  <c:v>1407.269</c:v>
                </c:pt>
                <c:pt idx="893">
                  <c:v>1408.62</c:v>
                </c:pt>
                <c:pt idx="894">
                  <c:v>1409.971</c:v>
                </c:pt>
                <c:pt idx="895">
                  <c:v>1411.3209999999999</c:v>
                </c:pt>
                <c:pt idx="896">
                  <c:v>1412.6719999999998</c:v>
                </c:pt>
                <c:pt idx="897">
                  <c:v>1414.0219999999999</c:v>
                </c:pt>
                <c:pt idx="898">
                  <c:v>1415.3709999999999</c:v>
                </c:pt>
                <c:pt idx="899">
                  <c:v>1416.721</c:v>
                </c:pt>
                <c:pt idx="900">
                  <c:v>1418.07</c:v>
                </c:pt>
                <c:pt idx="901">
                  <c:v>1419.4190000000001</c:v>
                </c:pt>
                <c:pt idx="902">
                  <c:v>1420.768</c:v>
                </c:pt>
                <c:pt idx="903">
                  <c:v>1422.116</c:v>
                </c:pt>
                <c:pt idx="904">
                  <c:v>1423.4639999999999</c:v>
                </c:pt>
                <c:pt idx="905">
                  <c:v>1424.8119999999999</c:v>
                </c:pt>
                <c:pt idx="906">
                  <c:v>1426.1599999999999</c:v>
                </c:pt>
                <c:pt idx="907">
                  <c:v>1427.5070000000001</c:v>
                </c:pt>
                <c:pt idx="908">
                  <c:v>1428.855</c:v>
                </c:pt>
                <c:pt idx="909">
                  <c:v>1430.202</c:v>
                </c:pt>
                <c:pt idx="910">
                  <c:v>1431.548</c:v>
                </c:pt>
                <c:pt idx="911">
                  <c:v>1432.895</c:v>
                </c:pt>
                <c:pt idx="912">
                  <c:v>1434.241</c:v>
                </c:pt>
                <c:pt idx="913">
                  <c:v>1435.587</c:v>
                </c:pt>
                <c:pt idx="914">
                  <c:v>1436.932</c:v>
                </c:pt>
                <c:pt idx="915">
                  <c:v>1438.277</c:v>
                </c:pt>
                <c:pt idx="916">
                  <c:v>1439.6229999999998</c:v>
                </c:pt>
                <c:pt idx="917">
                  <c:v>1440.9670000000001</c:v>
                </c:pt>
                <c:pt idx="918">
                  <c:v>1442.3119999999999</c:v>
                </c:pt>
                <c:pt idx="919">
                  <c:v>1443.6559999999999</c:v>
                </c:pt>
                <c:pt idx="920">
                  <c:v>1445</c:v>
                </c:pt>
                <c:pt idx="921">
                  <c:v>1446.3439999999998</c:v>
                </c:pt>
                <c:pt idx="922">
                  <c:v>1447.6879999999999</c:v>
                </c:pt>
                <c:pt idx="923">
                  <c:v>1449.0309999999999</c:v>
                </c:pt>
                <c:pt idx="924">
                  <c:v>1450.3739999999998</c:v>
                </c:pt>
                <c:pt idx="925">
                  <c:v>1451.7160000000001</c:v>
                </c:pt>
                <c:pt idx="926">
                  <c:v>1453.059</c:v>
                </c:pt>
                <c:pt idx="927">
                  <c:v>1454.4010000000001</c:v>
                </c:pt>
                <c:pt idx="928">
                  <c:v>1455.7429999999999</c:v>
                </c:pt>
                <c:pt idx="929">
                  <c:v>1457.085</c:v>
                </c:pt>
                <c:pt idx="930">
                  <c:v>1458.4260000000011</c:v>
                </c:pt>
                <c:pt idx="931">
                  <c:v>1459.7670000000001</c:v>
                </c:pt>
                <c:pt idx="932">
                  <c:v>1461.1079999999999</c:v>
                </c:pt>
                <c:pt idx="933">
                  <c:v>1462.4490000000001</c:v>
                </c:pt>
                <c:pt idx="934">
                  <c:v>1463.789</c:v>
                </c:pt>
                <c:pt idx="935">
                  <c:v>1465.1299999999999</c:v>
                </c:pt>
                <c:pt idx="936">
                  <c:v>1466.4690000000001</c:v>
                </c:pt>
                <c:pt idx="937">
                  <c:v>1467.809</c:v>
                </c:pt>
                <c:pt idx="938">
                  <c:v>1469.1479999999999</c:v>
                </c:pt>
                <c:pt idx="939">
                  <c:v>1470.4880000000001</c:v>
                </c:pt>
                <c:pt idx="940">
                  <c:v>1471.826</c:v>
                </c:pt>
                <c:pt idx="941">
                  <c:v>1473.165</c:v>
                </c:pt>
                <c:pt idx="942">
                  <c:v>1474.5029999999999</c:v>
                </c:pt>
                <c:pt idx="943">
                  <c:v>1475.8409999999999</c:v>
                </c:pt>
                <c:pt idx="944">
                  <c:v>1477.1789999999999</c:v>
                </c:pt>
                <c:pt idx="945">
                  <c:v>1478.5170000000001</c:v>
                </c:pt>
                <c:pt idx="946">
                  <c:v>1479.8539999999998</c:v>
                </c:pt>
                <c:pt idx="947">
                  <c:v>1481.1909999999998</c:v>
                </c:pt>
                <c:pt idx="948">
                  <c:v>1482.528</c:v>
                </c:pt>
                <c:pt idx="949">
                  <c:v>1483.865</c:v>
                </c:pt>
                <c:pt idx="950">
                  <c:v>1485.201</c:v>
                </c:pt>
                <c:pt idx="951">
                  <c:v>1486.537</c:v>
                </c:pt>
                <c:pt idx="952">
                  <c:v>1487.8729999999998</c:v>
                </c:pt>
                <c:pt idx="953">
                  <c:v>1489.2080000000001</c:v>
                </c:pt>
                <c:pt idx="954">
                  <c:v>1490.5429999999999</c:v>
                </c:pt>
                <c:pt idx="955">
                  <c:v>1491.8779999999999</c:v>
                </c:pt>
                <c:pt idx="956">
                  <c:v>1493.213</c:v>
                </c:pt>
                <c:pt idx="957">
                  <c:v>1494.547</c:v>
                </c:pt>
                <c:pt idx="958">
                  <c:v>1495.8819999999998</c:v>
                </c:pt>
                <c:pt idx="959">
                  <c:v>1497.2160000000001</c:v>
                </c:pt>
                <c:pt idx="960">
                  <c:v>1498.549</c:v>
                </c:pt>
                <c:pt idx="961">
                  <c:v>1499.8829999999998</c:v>
                </c:pt>
                <c:pt idx="962">
                  <c:v>1501.2160000000001</c:v>
                </c:pt>
                <c:pt idx="963">
                  <c:v>1502.549</c:v>
                </c:pt>
                <c:pt idx="964">
                  <c:v>1503.8819999999998</c:v>
                </c:pt>
                <c:pt idx="965">
                  <c:v>1505.2139999999999</c:v>
                </c:pt>
                <c:pt idx="966">
                  <c:v>1506.546</c:v>
                </c:pt>
                <c:pt idx="967">
                  <c:v>1507.8779999999999</c:v>
                </c:pt>
                <c:pt idx="968">
                  <c:v>1509.21</c:v>
                </c:pt>
                <c:pt idx="969">
                  <c:v>1510.5409999999999</c:v>
                </c:pt>
                <c:pt idx="970">
                  <c:v>1511.8719999999998</c:v>
                </c:pt>
                <c:pt idx="971">
                  <c:v>1513.203</c:v>
                </c:pt>
                <c:pt idx="972">
                  <c:v>1514.5339999999999</c:v>
                </c:pt>
                <c:pt idx="973">
                  <c:v>1515.8639999999998</c:v>
                </c:pt>
                <c:pt idx="974">
                  <c:v>1517.1939999999977</c:v>
                </c:pt>
                <c:pt idx="975">
                  <c:v>1518.5239999999999</c:v>
                </c:pt>
                <c:pt idx="976">
                  <c:v>1519.8539999999998</c:v>
                </c:pt>
                <c:pt idx="977">
                  <c:v>1521.1829999999998</c:v>
                </c:pt>
                <c:pt idx="978">
                  <c:v>1522.5119999999999</c:v>
                </c:pt>
                <c:pt idx="979">
                  <c:v>1523.8409999999999</c:v>
                </c:pt>
                <c:pt idx="980">
                  <c:v>1525.1689999999999</c:v>
                </c:pt>
                <c:pt idx="981">
                  <c:v>1526.498</c:v>
                </c:pt>
                <c:pt idx="982">
                  <c:v>1527.826</c:v>
                </c:pt>
                <c:pt idx="983">
                  <c:v>1529.1539999999998</c:v>
                </c:pt>
                <c:pt idx="984">
                  <c:v>1530.481</c:v>
                </c:pt>
                <c:pt idx="985">
                  <c:v>1531.809</c:v>
                </c:pt>
                <c:pt idx="986">
                  <c:v>1533.136</c:v>
                </c:pt>
                <c:pt idx="987">
                  <c:v>1534.462</c:v>
                </c:pt>
                <c:pt idx="988">
                  <c:v>1535.789</c:v>
                </c:pt>
                <c:pt idx="989">
                  <c:v>1537.115</c:v>
                </c:pt>
                <c:pt idx="990">
                  <c:v>1538.441</c:v>
                </c:pt>
                <c:pt idx="991">
                  <c:v>1539.7670000000001</c:v>
                </c:pt>
                <c:pt idx="992">
                  <c:v>1541.0919999999999</c:v>
                </c:pt>
                <c:pt idx="993">
                  <c:v>1542.4180000000001</c:v>
                </c:pt>
                <c:pt idx="994">
                  <c:v>1543.7429999999999</c:v>
                </c:pt>
                <c:pt idx="995">
                  <c:v>1545.067</c:v>
                </c:pt>
                <c:pt idx="996">
                  <c:v>1546.3919999999998</c:v>
                </c:pt>
                <c:pt idx="997">
                  <c:v>1547.7160000000001</c:v>
                </c:pt>
                <c:pt idx="998">
                  <c:v>1549.04</c:v>
                </c:pt>
                <c:pt idx="999">
                  <c:v>1550.3639999999998</c:v>
                </c:pt>
                <c:pt idx="1000">
                  <c:v>1551.6869999999999</c:v>
                </c:pt>
                <c:pt idx="1001">
                  <c:v>1553.011</c:v>
                </c:pt>
                <c:pt idx="1002">
                  <c:v>1554.3339999999998</c:v>
                </c:pt>
                <c:pt idx="1003">
                  <c:v>1555.6559999999999</c:v>
                </c:pt>
                <c:pt idx="1004">
                  <c:v>1556.979</c:v>
                </c:pt>
                <c:pt idx="1005">
                  <c:v>1558.3009999999999</c:v>
                </c:pt>
                <c:pt idx="1006">
                  <c:v>1559.6229999999998</c:v>
                </c:pt>
                <c:pt idx="1007">
                  <c:v>1560.9449999999999</c:v>
                </c:pt>
                <c:pt idx="1008">
                  <c:v>1562.2660000000001</c:v>
                </c:pt>
                <c:pt idx="1009">
                  <c:v>1563.587</c:v>
                </c:pt>
                <c:pt idx="1010">
                  <c:v>1564.9080000000001</c:v>
                </c:pt>
                <c:pt idx="1011">
                  <c:v>1566.229</c:v>
                </c:pt>
                <c:pt idx="1012">
                  <c:v>1567.549</c:v>
                </c:pt>
                <c:pt idx="1013">
                  <c:v>1568.87</c:v>
                </c:pt>
                <c:pt idx="1014">
                  <c:v>1570.1889999999999</c:v>
                </c:pt>
                <c:pt idx="1015">
                  <c:v>1571.509</c:v>
                </c:pt>
                <c:pt idx="1016">
                  <c:v>1572.829</c:v>
                </c:pt>
                <c:pt idx="1017">
                  <c:v>1574.1479999999999</c:v>
                </c:pt>
                <c:pt idx="1018">
                  <c:v>1575.4670000000001</c:v>
                </c:pt>
                <c:pt idx="1019">
                  <c:v>1576.7850000000001</c:v>
                </c:pt>
                <c:pt idx="1020">
                  <c:v>1578.1039999999998</c:v>
                </c:pt>
                <c:pt idx="1021">
                  <c:v>1579.422</c:v>
                </c:pt>
                <c:pt idx="1022">
                  <c:v>1580.74</c:v>
                </c:pt>
                <c:pt idx="1023">
                  <c:v>1582.057</c:v>
                </c:pt>
                <c:pt idx="1024">
                  <c:v>1583.375</c:v>
                </c:pt>
                <c:pt idx="1025">
                  <c:v>1584.6919999999998</c:v>
                </c:pt>
                <c:pt idx="1026">
                  <c:v>1586.009</c:v>
                </c:pt>
                <c:pt idx="1027">
                  <c:v>1587.326</c:v>
                </c:pt>
                <c:pt idx="1028">
                  <c:v>1588.6419999999998</c:v>
                </c:pt>
                <c:pt idx="1029">
                  <c:v>1589.9580000000001</c:v>
                </c:pt>
                <c:pt idx="1030">
                  <c:v>1591.2739999999999</c:v>
                </c:pt>
                <c:pt idx="1031">
                  <c:v>1592.59</c:v>
                </c:pt>
                <c:pt idx="1032">
                  <c:v>1593.9050000000011</c:v>
                </c:pt>
                <c:pt idx="1033">
                  <c:v>1595.22</c:v>
                </c:pt>
                <c:pt idx="1034">
                  <c:v>1596.5350000000001</c:v>
                </c:pt>
                <c:pt idx="1035">
                  <c:v>1597.85</c:v>
                </c:pt>
                <c:pt idx="1036">
                  <c:v>1599.1639999999998</c:v>
                </c:pt>
                <c:pt idx="1037">
                  <c:v>1600.4780000000001</c:v>
                </c:pt>
                <c:pt idx="1038">
                  <c:v>1601.7919999999999</c:v>
                </c:pt>
                <c:pt idx="1039">
                  <c:v>1603.106</c:v>
                </c:pt>
                <c:pt idx="1040">
                  <c:v>1604.4190000000001</c:v>
                </c:pt>
                <c:pt idx="1041">
                  <c:v>1605.732</c:v>
                </c:pt>
                <c:pt idx="1042">
                  <c:v>1607.0450000000001</c:v>
                </c:pt>
                <c:pt idx="1043">
                  <c:v>1608.3579999999999</c:v>
                </c:pt>
                <c:pt idx="1044">
                  <c:v>1609.6699999999998</c:v>
                </c:pt>
                <c:pt idx="1045">
                  <c:v>1610.982</c:v>
                </c:pt>
                <c:pt idx="1046">
                  <c:v>1612.2939999999999</c:v>
                </c:pt>
                <c:pt idx="1047">
                  <c:v>1613.606</c:v>
                </c:pt>
                <c:pt idx="1048">
                  <c:v>1614.9170000000001</c:v>
                </c:pt>
                <c:pt idx="1049">
                  <c:v>1616.2280000000001</c:v>
                </c:pt>
                <c:pt idx="1050">
                  <c:v>1617.539</c:v>
                </c:pt>
                <c:pt idx="1051">
                  <c:v>1618.8489999999999</c:v>
                </c:pt>
                <c:pt idx="1052">
                  <c:v>1620.1599999999999</c:v>
                </c:pt>
                <c:pt idx="1053">
                  <c:v>1621.47</c:v>
                </c:pt>
                <c:pt idx="1054">
                  <c:v>1622.78</c:v>
                </c:pt>
                <c:pt idx="1055">
                  <c:v>1624.0889999999999</c:v>
                </c:pt>
                <c:pt idx="1056">
                  <c:v>1625.3989999999999</c:v>
                </c:pt>
                <c:pt idx="1057">
                  <c:v>1626.7080000000001</c:v>
                </c:pt>
                <c:pt idx="1058">
                  <c:v>1628.0170000000001</c:v>
                </c:pt>
                <c:pt idx="1059">
                  <c:v>1629.325</c:v>
                </c:pt>
                <c:pt idx="1060">
                  <c:v>1630.6339999999998</c:v>
                </c:pt>
                <c:pt idx="1061">
                  <c:v>1631.942</c:v>
                </c:pt>
                <c:pt idx="1062">
                  <c:v>1633.25</c:v>
                </c:pt>
                <c:pt idx="1063">
                  <c:v>1634.557</c:v>
                </c:pt>
                <c:pt idx="1064">
                  <c:v>1635.865</c:v>
                </c:pt>
                <c:pt idx="1065">
                  <c:v>1637.1719999999998</c:v>
                </c:pt>
                <c:pt idx="1066">
                  <c:v>1638.479</c:v>
                </c:pt>
                <c:pt idx="1067">
                  <c:v>1639.7850000000001</c:v>
                </c:pt>
                <c:pt idx="1068">
                  <c:v>1641.0919999999999</c:v>
                </c:pt>
                <c:pt idx="1069">
                  <c:v>1642.3979999999999</c:v>
                </c:pt>
                <c:pt idx="1070">
                  <c:v>1643.704</c:v>
                </c:pt>
                <c:pt idx="1071">
                  <c:v>1645.009</c:v>
                </c:pt>
                <c:pt idx="1072">
                  <c:v>1646.3150000000001</c:v>
                </c:pt>
                <c:pt idx="1073">
                  <c:v>1647.62</c:v>
                </c:pt>
                <c:pt idx="1074">
                  <c:v>1648.9250000000011</c:v>
                </c:pt>
                <c:pt idx="1075">
                  <c:v>1650.229</c:v>
                </c:pt>
                <c:pt idx="1076">
                  <c:v>1651.5329999999999</c:v>
                </c:pt>
                <c:pt idx="1077">
                  <c:v>1652.838</c:v>
                </c:pt>
                <c:pt idx="1078">
                  <c:v>1654.1409999999998</c:v>
                </c:pt>
                <c:pt idx="1079">
                  <c:v>1655.4449999999999</c:v>
                </c:pt>
                <c:pt idx="1080">
                  <c:v>1656.748</c:v>
                </c:pt>
                <c:pt idx="1081">
                  <c:v>1658.0519999999999</c:v>
                </c:pt>
                <c:pt idx="1082">
                  <c:v>1659.3539999999998</c:v>
                </c:pt>
                <c:pt idx="1083">
                  <c:v>1660.6569999999999</c:v>
                </c:pt>
                <c:pt idx="1084">
                  <c:v>1661.9590000000001</c:v>
                </c:pt>
                <c:pt idx="1085">
                  <c:v>1663.2619999999999</c:v>
                </c:pt>
                <c:pt idx="1086">
                  <c:v>1664.5629999999999</c:v>
                </c:pt>
                <c:pt idx="1087">
                  <c:v>1665.865</c:v>
                </c:pt>
                <c:pt idx="1088">
                  <c:v>1667.1669999999999</c:v>
                </c:pt>
                <c:pt idx="1089">
                  <c:v>1668.4680000000001</c:v>
                </c:pt>
                <c:pt idx="1090">
                  <c:v>1669.769</c:v>
                </c:pt>
                <c:pt idx="1091">
                  <c:v>1671.069</c:v>
                </c:pt>
                <c:pt idx="1092">
                  <c:v>1672.37</c:v>
                </c:pt>
                <c:pt idx="1093">
                  <c:v>1673.6699999999998</c:v>
                </c:pt>
                <c:pt idx="1094">
                  <c:v>1674.97</c:v>
                </c:pt>
                <c:pt idx="1095">
                  <c:v>1676.269</c:v>
                </c:pt>
                <c:pt idx="1096">
                  <c:v>1677.569</c:v>
                </c:pt>
                <c:pt idx="1097">
                  <c:v>1678.8679999999999</c:v>
                </c:pt>
                <c:pt idx="1098">
                  <c:v>1680.1669999999999</c:v>
                </c:pt>
                <c:pt idx="1099">
                  <c:v>1681.4649999999999</c:v>
                </c:pt>
                <c:pt idx="1100">
                  <c:v>1682.7639999999999</c:v>
                </c:pt>
                <c:pt idx="1101">
                  <c:v>1684.0619999999999</c:v>
                </c:pt>
                <c:pt idx="1102">
                  <c:v>1685.36</c:v>
                </c:pt>
                <c:pt idx="1103">
                  <c:v>1686.6579999999999</c:v>
                </c:pt>
                <c:pt idx="1104">
                  <c:v>1687.9549999999999</c:v>
                </c:pt>
                <c:pt idx="1105">
                  <c:v>1689.252</c:v>
                </c:pt>
                <c:pt idx="1106">
                  <c:v>1690.549</c:v>
                </c:pt>
                <c:pt idx="1107">
                  <c:v>1691.846</c:v>
                </c:pt>
                <c:pt idx="1108">
                  <c:v>1693.1419999999998</c:v>
                </c:pt>
                <c:pt idx="1109">
                  <c:v>1694.4380000000001</c:v>
                </c:pt>
                <c:pt idx="1110">
                  <c:v>1695.7339999999999</c:v>
                </c:pt>
                <c:pt idx="1111">
                  <c:v>1697.03</c:v>
                </c:pt>
                <c:pt idx="1112">
                  <c:v>1698.326</c:v>
                </c:pt>
                <c:pt idx="1113">
                  <c:v>1699.6209999999999</c:v>
                </c:pt>
                <c:pt idx="1114">
                  <c:v>1700.9160000000011</c:v>
                </c:pt>
                <c:pt idx="1115">
                  <c:v>1702.21</c:v>
                </c:pt>
                <c:pt idx="1116">
                  <c:v>1703.5050000000001</c:v>
                </c:pt>
                <c:pt idx="1117">
                  <c:v>1704.799</c:v>
                </c:pt>
                <c:pt idx="1118">
                  <c:v>1706.0929999999998</c:v>
                </c:pt>
                <c:pt idx="1119">
                  <c:v>1707.3869999999999</c:v>
                </c:pt>
                <c:pt idx="1120">
                  <c:v>1708.6799999999998</c:v>
                </c:pt>
                <c:pt idx="1121">
                  <c:v>1709.9739999999999</c:v>
                </c:pt>
                <c:pt idx="1122">
                  <c:v>1711.2670000000001</c:v>
                </c:pt>
                <c:pt idx="1123">
                  <c:v>1712.559</c:v>
                </c:pt>
                <c:pt idx="1124">
                  <c:v>1713.8519999999999</c:v>
                </c:pt>
                <c:pt idx="1125">
                  <c:v>1715.1439999999998</c:v>
                </c:pt>
                <c:pt idx="1126">
                  <c:v>1716.4360000000001</c:v>
                </c:pt>
                <c:pt idx="1127">
                  <c:v>1717.7280000000001</c:v>
                </c:pt>
                <c:pt idx="1128">
                  <c:v>1719.019</c:v>
                </c:pt>
                <c:pt idx="1129">
                  <c:v>1720.3109999999999</c:v>
                </c:pt>
                <c:pt idx="1130">
                  <c:v>1721.6019999999999</c:v>
                </c:pt>
                <c:pt idx="1131">
                  <c:v>1722.8919999999998</c:v>
                </c:pt>
                <c:pt idx="1132">
                  <c:v>1724.1829999999998</c:v>
                </c:pt>
                <c:pt idx="1133">
                  <c:v>1725.473</c:v>
                </c:pt>
                <c:pt idx="1134">
                  <c:v>1726.7629999999999</c:v>
                </c:pt>
                <c:pt idx="1135">
                  <c:v>1728.0529999999999</c:v>
                </c:pt>
                <c:pt idx="1136">
                  <c:v>1729.3429999999998</c:v>
                </c:pt>
                <c:pt idx="1137">
                  <c:v>1730.6319999999998</c:v>
                </c:pt>
                <c:pt idx="1138">
                  <c:v>1731.921</c:v>
                </c:pt>
                <c:pt idx="1139">
                  <c:v>1733.21</c:v>
                </c:pt>
                <c:pt idx="1140">
                  <c:v>1734.498</c:v>
                </c:pt>
                <c:pt idx="1141">
                  <c:v>1735.787</c:v>
                </c:pt>
                <c:pt idx="1142">
                  <c:v>1737.075</c:v>
                </c:pt>
                <c:pt idx="1143">
                  <c:v>1738.3629999999998</c:v>
                </c:pt>
                <c:pt idx="1144">
                  <c:v>1739.6499999999999</c:v>
                </c:pt>
                <c:pt idx="1145">
                  <c:v>1740.9380000000001</c:v>
                </c:pt>
                <c:pt idx="1146">
                  <c:v>1742.2249999999999</c:v>
                </c:pt>
                <c:pt idx="1147">
                  <c:v>1743.5119999999999</c:v>
                </c:pt>
                <c:pt idx="1148">
                  <c:v>1744.798</c:v>
                </c:pt>
                <c:pt idx="1149">
                  <c:v>1746.085</c:v>
                </c:pt>
                <c:pt idx="1150">
                  <c:v>1747.3709999999999</c:v>
                </c:pt>
                <c:pt idx="1151">
                  <c:v>1748.6569999999999</c:v>
                </c:pt>
                <c:pt idx="1152">
                  <c:v>1749.942</c:v>
                </c:pt>
                <c:pt idx="1153">
                  <c:v>1751.2280000000001</c:v>
                </c:pt>
                <c:pt idx="1154">
                  <c:v>1752.5129999999999</c:v>
                </c:pt>
                <c:pt idx="1155">
                  <c:v>1753.798</c:v>
                </c:pt>
                <c:pt idx="1156">
                  <c:v>1755.0829999999999</c:v>
                </c:pt>
                <c:pt idx="1157">
                  <c:v>1756.367</c:v>
                </c:pt>
                <c:pt idx="1158">
                  <c:v>1757.6509999999998</c:v>
                </c:pt>
                <c:pt idx="1159">
                  <c:v>1758.9349999999999</c:v>
                </c:pt>
                <c:pt idx="1160">
                  <c:v>1760.2190000000001</c:v>
                </c:pt>
                <c:pt idx="1161">
                  <c:v>1761.502</c:v>
                </c:pt>
                <c:pt idx="1162">
                  <c:v>1762.7850000000001</c:v>
                </c:pt>
                <c:pt idx="1163">
                  <c:v>1764.068</c:v>
                </c:pt>
                <c:pt idx="1164">
                  <c:v>1765.3509999999999</c:v>
                </c:pt>
                <c:pt idx="1165">
                  <c:v>1766.6339999999998</c:v>
                </c:pt>
                <c:pt idx="1166">
                  <c:v>1767.9160000000011</c:v>
                </c:pt>
                <c:pt idx="1167">
                  <c:v>1769.1979999999999</c:v>
                </c:pt>
                <c:pt idx="1168">
                  <c:v>1770.48</c:v>
                </c:pt>
                <c:pt idx="1169">
                  <c:v>1771.761</c:v>
                </c:pt>
                <c:pt idx="1170">
                  <c:v>1773.0419999999999</c:v>
                </c:pt>
                <c:pt idx="1171">
                  <c:v>1774.3229999999999</c:v>
                </c:pt>
                <c:pt idx="1172">
                  <c:v>1775.6039999999998</c:v>
                </c:pt>
                <c:pt idx="1173">
                  <c:v>1776.885</c:v>
                </c:pt>
                <c:pt idx="1174">
                  <c:v>1778.165</c:v>
                </c:pt>
                <c:pt idx="1175">
                  <c:v>1779.4449999999999</c:v>
                </c:pt>
                <c:pt idx="1176">
                  <c:v>1780.7249999999999</c:v>
                </c:pt>
                <c:pt idx="1177">
                  <c:v>1782.0050000000001</c:v>
                </c:pt>
                <c:pt idx="1178">
                  <c:v>1783.2839999999999</c:v>
                </c:pt>
                <c:pt idx="1179">
                  <c:v>1784.5629999999999</c:v>
                </c:pt>
                <c:pt idx="1180">
                  <c:v>1785.8419999999999</c:v>
                </c:pt>
                <c:pt idx="1181">
                  <c:v>1787.12</c:v>
                </c:pt>
                <c:pt idx="1182">
                  <c:v>1788.3989999999999</c:v>
                </c:pt>
                <c:pt idx="1183">
                  <c:v>1789.6769999999999</c:v>
                </c:pt>
                <c:pt idx="1184">
                  <c:v>1790.9549999999999</c:v>
                </c:pt>
                <c:pt idx="1185">
                  <c:v>1792.232</c:v>
                </c:pt>
                <c:pt idx="1186">
                  <c:v>1793.51</c:v>
                </c:pt>
                <c:pt idx="1187">
                  <c:v>1794.787</c:v>
                </c:pt>
                <c:pt idx="1188">
                  <c:v>1796.0639999999999</c:v>
                </c:pt>
                <c:pt idx="1189">
                  <c:v>1797.3409999999999</c:v>
                </c:pt>
                <c:pt idx="1190">
                  <c:v>1798.617</c:v>
                </c:pt>
                <c:pt idx="1191">
                  <c:v>1799.8929999999998</c:v>
                </c:pt>
                <c:pt idx="1192">
                  <c:v>1801.1689999999999</c:v>
                </c:pt>
                <c:pt idx="1193">
                  <c:v>1802.4449999999999</c:v>
                </c:pt>
                <c:pt idx="1194">
                  <c:v>1803.72</c:v>
                </c:pt>
                <c:pt idx="1195">
                  <c:v>1804.9960000000001</c:v>
                </c:pt>
                <c:pt idx="1196">
                  <c:v>1806.271</c:v>
                </c:pt>
                <c:pt idx="1197">
                  <c:v>1807.5450000000001</c:v>
                </c:pt>
                <c:pt idx="1198">
                  <c:v>1808.82</c:v>
                </c:pt>
                <c:pt idx="1199">
                  <c:v>1810.0939999999998</c:v>
                </c:pt>
                <c:pt idx="1200">
                  <c:v>1811.3679999999999</c:v>
                </c:pt>
                <c:pt idx="1201">
                  <c:v>1812.6419999999998</c:v>
                </c:pt>
                <c:pt idx="1202">
                  <c:v>1813.9160000000011</c:v>
                </c:pt>
                <c:pt idx="1203">
                  <c:v>1815.1889999999999</c:v>
                </c:pt>
                <c:pt idx="1204">
                  <c:v>1816.462</c:v>
                </c:pt>
                <c:pt idx="1205">
                  <c:v>1817.7349999999999</c:v>
                </c:pt>
                <c:pt idx="1206">
                  <c:v>1819.0070000000001</c:v>
                </c:pt>
                <c:pt idx="1207">
                  <c:v>1820.28</c:v>
                </c:pt>
                <c:pt idx="1208">
                  <c:v>1821.5519999999999</c:v>
                </c:pt>
                <c:pt idx="1209">
                  <c:v>1822.8239999999998</c:v>
                </c:pt>
                <c:pt idx="1210">
                  <c:v>1824.095</c:v>
                </c:pt>
                <c:pt idx="1211">
                  <c:v>1825.367</c:v>
                </c:pt>
                <c:pt idx="1212">
                  <c:v>1826.6379999999999</c:v>
                </c:pt>
                <c:pt idx="1213">
                  <c:v>1827.9090000000001</c:v>
                </c:pt>
                <c:pt idx="1214">
                  <c:v>1829.1789999999999</c:v>
                </c:pt>
                <c:pt idx="1215">
                  <c:v>1830.45</c:v>
                </c:pt>
                <c:pt idx="1216">
                  <c:v>1831.72</c:v>
                </c:pt>
                <c:pt idx="1217">
                  <c:v>1832.99</c:v>
                </c:pt>
                <c:pt idx="1218">
                  <c:v>1834.26</c:v>
                </c:pt>
                <c:pt idx="1219">
                  <c:v>1835.529</c:v>
                </c:pt>
                <c:pt idx="1220">
                  <c:v>1836.798</c:v>
                </c:pt>
                <c:pt idx="1221">
                  <c:v>1838.067</c:v>
                </c:pt>
                <c:pt idx="1222">
                  <c:v>1839.336</c:v>
                </c:pt>
                <c:pt idx="1223">
                  <c:v>1840.605</c:v>
                </c:pt>
                <c:pt idx="1224">
                  <c:v>1841.8729999999998</c:v>
                </c:pt>
                <c:pt idx="1225">
                  <c:v>1843.1409999999998</c:v>
                </c:pt>
                <c:pt idx="1226">
                  <c:v>1844.4090000000001</c:v>
                </c:pt>
                <c:pt idx="1227">
                  <c:v>1845.6759999999999</c:v>
                </c:pt>
                <c:pt idx="1228">
                  <c:v>1846.944</c:v>
                </c:pt>
                <c:pt idx="1229">
                  <c:v>1848.211</c:v>
                </c:pt>
                <c:pt idx="1230">
                  <c:v>1849.4770000000001</c:v>
                </c:pt>
                <c:pt idx="1231">
                  <c:v>1850.7439999999999</c:v>
                </c:pt>
                <c:pt idx="1232">
                  <c:v>1852.01</c:v>
                </c:pt>
                <c:pt idx="1233">
                  <c:v>1853.277</c:v>
                </c:pt>
                <c:pt idx="1234">
                  <c:v>1854.5419999999999</c:v>
                </c:pt>
                <c:pt idx="1235">
                  <c:v>1855.808</c:v>
                </c:pt>
                <c:pt idx="1236">
                  <c:v>1857.0729999999999</c:v>
                </c:pt>
                <c:pt idx="1237">
                  <c:v>1858.3389999999999</c:v>
                </c:pt>
                <c:pt idx="1238">
                  <c:v>1859.6039999999998</c:v>
                </c:pt>
                <c:pt idx="1239">
                  <c:v>1860.8679999999999</c:v>
                </c:pt>
                <c:pt idx="1240">
                  <c:v>1862.1329999999998</c:v>
                </c:pt>
                <c:pt idx="1241">
                  <c:v>1863.3969999999999</c:v>
                </c:pt>
                <c:pt idx="1242">
                  <c:v>1864.6609999999998</c:v>
                </c:pt>
                <c:pt idx="1243">
                  <c:v>1865.9250000000011</c:v>
                </c:pt>
                <c:pt idx="1244">
                  <c:v>1867.1879999999999</c:v>
                </c:pt>
                <c:pt idx="1245">
                  <c:v>1868.451</c:v>
                </c:pt>
                <c:pt idx="1246">
                  <c:v>1869.7139999999999</c:v>
                </c:pt>
                <c:pt idx="1247">
                  <c:v>1870.9770000000001</c:v>
                </c:pt>
                <c:pt idx="1248">
                  <c:v>1872.24</c:v>
                </c:pt>
                <c:pt idx="1249">
                  <c:v>1873.502</c:v>
                </c:pt>
                <c:pt idx="1250">
                  <c:v>1874.7639999999999</c:v>
                </c:pt>
                <c:pt idx="1251">
                  <c:v>1876.0260000000001</c:v>
                </c:pt>
                <c:pt idx="1252">
                  <c:v>1877.288</c:v>
                </c:pt>
                <c:pt idx="1253">
                  <c:v>1878.549</c:v>
                </c:pt>
                <c:pt idx="1254">
                  <c:v>1879.81</c:v>
                </c:pt>
                <c:pt idx="1255">
                  <c:v>1881.0709999999999</c:v>
                </c:pt>
                <c:pt idx="1256">
                  <c:v>1882.3319999999999</c:v>
                </c:pt>
                <c:pt idx="1257">
                  <c:v>1883.5919999999999</c:v>
                </c:pt>
                <c:pt idx="1258">
                  <c:v>1884.8519999999999</c:v>
                </c:pt>
                <c:pt idx="1259">
                  <c:v>1886.1119999999999</c:v>
                </c:pt>
                <c:pt idx="1260">
                  <c:v>1887.3719999999998</c:v>
                </c:pt>
                <c:pt idx="1261">
                  <c:v>1888.6309999999999</c:v>
                </c:pt>
                <c:pt idx="1262">
                  <c:v>1889.8909999999998</c:v>
                </c:pt>
                <c:pt idx="1263">
                  <c:v>1891.1499999999999</c:v>
                </c:pt>
                <c:pt idx="1264">
                  <c:v>1892.4080000000001</c:v>
                </c:pt>
                <c:pt idx="1265">
                  <c:v>1893.6669999999999</c:v>
                </c:pt>
                <c:pt idx="1266">
                  <c:v>1894.9250000000011</c:v>
                </c:pt>
                <c:pt idx="1267">
                  <c:v>1896.1829999999998</c:v>
                </c:pt>
                <c:pt idx="1268">
                  <c:v>1897.441</c:v>
                </c:pt>
                <c:pt idx="1269">
                  <c:v>1898.6989999999998</c:v>
                </c:pt>
                <c:pt idx="1270">
                  <c:v>1899.9560000000001</c:v>
                </c:pt>
                <c:pt idx="1271">
                  <c:v>1901.213</c:v>
                </c:pt>
                <c:pt idx="1272">
                  <c:v>1902.47</c:v>
                </c:pt>
                <c:pt idx="1273">
                  <c:v>1903.7270000000001</c:v>
                </c:pt>
                <c:pt idx="1274">
                  <c:v>1904.9829999999999</c:v>
                </c:pt>
                <c:pt idx="1275">
                  <c:v>1906.239</c:v>
                </c:pt>
                <c:pt idx="1276">
                  <c:v>1907.4949999999999</c:v>
                </c:pt>
                <c:pt idx="1277">
                  <c:v>1908.751</c:v>
                </c:pt>
                <c:pt idx="1278">
                  <c:v>1910.0060000000001</c:v>
                </c:pt>
                <c:pt idx="1279">
                  <c:v>1911.2619999999999</c:v>
                </c:pt>
                <c:pt idx="1280">
                  <c:v>1912.5170000000001</c:v>
                </c:pt>
                <c:pt idx="1281">
                  <c:v>1913.771</c:v>
                </c:pt>
                <c:pt idx="1282">
                  <c:v>1915.0260000000001</c:v>
                </c:pt>
                <c:pt idx="1283">
                  <c:v>1916.28</c:v>
                </c:pt>
                <c:pt idx="1284">
                  <c:v>1917.5339999999999</c:v>
                </c:pt>
                <c:pt idx="1285">
                  <c:v>1918.788</c:v>
                </c:pt>
                <c:pt idx="1286">
                  <c:v>1920.0419999999999</c:v>
                </c:pt>
                <c:pt idx="1287">
                  <c:v>1921.2950000000001</c:v>
                </c:pt>
                <c:pt idx="1288">
                  <c:v>1922.548</c:v>
                </c:pt>
                <c:pt idx="1289">
                  <c:v>1923.8009999999999</c:v>
                </c:pt>
                <c:pt idx="1290">
                  <c:v>1925.0539999999999</c:v>
                </c:pt>
                <c:pt idx="1291">
                  <c:v>1926.306</c:v>
                </c:pt>
                <c:pt idx="1292">
                  <c:v>1927.558</c:v>
                </c:pt>
                <c:pt idx="1293">
                  <c:v>1928.81</c:v>
                </c:pt>
                <c:pt idx="1294">
                  <c:v>1930.0619999999999</c:v>
                </c:pt>
                <c:pt idx="1295">
                  <c:v>1931.3129999999999</c:v>
                </c:pt>
                <c:pt idx="1296">
                  <c:v>1932.5639999999999</c:v>
                </c:pt>
                <c:pt idx="1297">
                  <c:v>1933.8150000000001</c:v>
                </c:pt>
                <c:pt idx="1298">
                  <c:v>1935.066</c:v>
                </c:pt>
                <c:pt idx="1299">
                  <c:v>1936.317</c:v>
                </c:pt>
                <c:pt idx="1300">
                  <c:v>1937.567</c:v>
                </c:pt>
                <c:pt idx="1301">
                  <c:v>1938.817</c:v>
                </c:pt>
                <c:pt idx="1302">
                  <c:v>1940.067</c:v>
                </c:pt>
                <c:pt idx="1303">
                  <c:v>1941.316</c:v>
                </c:pt>
                <c:pt idx="1304">
                  <c:v>1942.566</c:v>
                </c:pt>
                <c:pt idx="1305">
                  <c:v>1943.8150000000001</c:v>
                </c:pt>
                <c:pt idx="1306">
                  <c:v>1945.0639999999999</c:v>
                </c:pt>
                <c:pt idx="1307">
                  <c:v>1946.3119999999999</c:v>
                </c:pt>
                <c:pt idx="1308">
                  <c:v>1947.5609999999999</c:v>
                </c:pt>
                <c:pt idx="1309">
                  <c:v>1948.809</c:v>
                </c:pt>
                <c:pt idx="1310">
                  <c:v>1950.057</c:v>
                </c:pt>
                <c:pt idx="1311">
                  <c:v>1951.3050000000001</c:v>
                </c:pt>
                <c:pt idx="1312">
                  <c:v>1952.5519999999999</c:v>
                </c:pt>
                <c:pt idx="1313">
                  <c:v>1953.799</c:v>
                </c:pt>
                <c:pt idx="1314">
                  <c:v>1955.047</c:v>
                </c:pt>
                <c:pt idx="1315">
                  <c:v>1956.2929999999999</c:v>
                </c:pt>
                <c:pt idx="1316">
                  <c:v>1957.54</c:v>
                </c:pt>
                <c:pt idx="1317">
                  <c:v>1958.7860000000001</c:v>
                </c:pt>
                <c:pt idx="1318">
                  <c:v>1960.0319999999999</c:v>
                </c:pt>
                <c:pt idx="1319">
                  <c:v>1961.278</c:v>
                </c:pt>
                <c:pt idx="1320">
                  <c:v>1962.5239999999999</c:v>
                </c:pt>
                <c:pt idx="1321">
                  <c:v>1963.769</c:v>
                </c:pt>
                <c:pt idx="1322">
                  <c:v>1965.0139999999999</c:v>
                </c:pt>
                <c:pt idx="1323">
                  <c:v>1966.259</c:v>
                </c:pt>
                <c:pt idx="1324">
                  <c:v>1967.5039999999999</c:v>
                </c:pt>
                <c:pt idx="1325">
                  <c:v>1968.748</c:v>
                </c:pt>
                <c:pt idx="1326">
                  <c:v>1969.9929999999999</c:v>
                </c:pt>
                <c:pt idx="1327">
                  <c:v>1971.2370000000001</c:v>
                </c:pt>
                <c:pt idx="1328">
                  <c:v>1972.48</c:v>
                </c:pt>
                <c:pt idx="1329">
                  <c:v>1973.7239999999999</c:v>
                </c:pt>
                <c:pt idx="1330">
                  <c:v>1974.9670000000001</c:v>
                </c:pt>
                <c:pt idx="1331">
                  <c:v>1976.21</c:v>
                </c:pt>
                <c:pt idx="1332">
                  <c:v>1977.453</c:v>
                </c:pt>
                <c:pt idx="1333">
                  <c:v>1978.6959999999999</c:v>
                </c:pt>
                <c:pt idx="1334">
                  <c:v>1979.9380000000001</c:v>
                </c:pt>
                <c:pt idx="1335">
                  <c:v>1981.1799999999998</c:v>
                </c:pt>
                <c:pt idx="1336">
                  <c:v>1982.422</c:v>
                </c:pt>
                <c:pt idx="1337">
                  <c:v>1983.6639999999998</c:v>
                </c:pt>
                <c:pt idx="1338">
                  <c:v>1984.9050000000011</c:v>
                </c:pt>
                <c:pt idx="1339">
                  <c:v>1986.146</c:v>
                </c:pt>
              </c:numCache>
            </c:numRef>
          </c:xVal>
          <c:yVal>
            <c:numRef>
              <c:f>Sheet1!$E$1:$E$2839</c:f>
              <c:numCache>
                <c:formatCode>General</c:formatCode>
                <c:ptCount val="2839"/>
                <c:pt idx="8">
                  <c:v>2197</c:v>
                </c:pt>
                <c:pt idx="9">
                  <c:v>2487</c:v>
                </c:pt>
                <c:pt idx="10">
                  <c:v>2782</c:v>
                </c:pt>
                <c:pt idx="11">
                  <c:v>3258</c:v>
                </c:pt>
                <c:pt idx="12">
                  <c:v>3715</c:v>
                </c:pt>
                <c:pt idx="13">
                  <c:v>4302</c:v>
                </c:pt>
                <c:pt idx="14">
                  <c:v>5237</c:v>
                </c:pt>
                <c:pt idx="15">
                  <c:v>6696</c:v>
                </c:pt>
                <c:pt idx="16">
                  <c:v>8053</c:v>
                </c:pt>
                <c:pt idx="17">
                  <c:v>9977</c:v>
                </c:pt>
                <c:pt idx="18">
                  <c:v>12696</c:v>
                </c:pt>
                <c:pt idx="19">
                  <c:v>16253</c:v>
                </c:pt>
                <c:pt idx="20">
                  <c:v>19894</c:v>
                </c:pt>
                <c:pt idx="21">
                  <c:v>24208</c:v>
                </c:pt>
                <c:pt idx="22">
                  <c:v>29842</c:v>
                </c:pt>
                <c:pt idx="23">
                  <c:v>35982</c:v>
                </c:pt>
                <c:pt idx="24">
                  <c:v>42513</c:v>
                </c:pt>
                <c:pt idx="25">
                  <c:v>49640</c:v>
                </c:pt>
                <c:pt idx="26">
                  <c:v>56037</c:v>
                </c:pt>
                <c:pt idx="27">
                  <c:v>62546</c:v>
                </c:pt>
                <c:pt idx="28">
                  <c:v>68970</c:v>
                </c:pt>
                <c:pt idx="29">
                  <c:v>73871</c:v>
                </c:pt>
                <c:pt idx="30">
                  <c:v>78337</c:v>
                </c:pt>
                <c:pt idx="31">
                  <c:v>82241</c:v>
                </c:pt>
                <c:pt idx="32">
                  <c:v>85020</c:v>
                </c:pt>
                <c:pt idx="33">
                  <c:v>87658</c:v>
                </c:pt>
                <c:pt idx="34">
                  <c:v>89573</c:v>
                </c:pt>
                <c:pt idx="35">
                  <c:v>90813</c:v>
                </c:pt>
                <c:pt idx="36">
                  <c:v>92113</c:v>
                </c:pt>
                <c:pt idx="37">
                  <c:v>92944</c:v>
                </c:pt>
                <c:pt idx="38">
                  <c:v>94098</c:v>
                </c:pt>
                <c:pt idx="39">
                  <c:v>95080</c:v>
                </c:pt>
                <c:pt idx="40">
                  <c:v>95291</c:v>
                </c:pt>
                <c:pt idx="41">
                  <c:v>95876</c:v>
                </c:pt>
                <c:pt idx="42">
                  <c:v>96529</c:v>
                </c:pt>
                <c:pt idx="43">
                  <c:v>97732</c:v>
                </c:pt>
                <c:pt idx="44">
                  <c:v>98985</c:v>
                </c:pt>
                <c:pt idx="45">
                  <c:v>100128</c:v>
                </c:pt>
                <c:pt idx="46">
                  <c:v>101319</c:v>
                </c:pt>
                <c:pt idx="47">
                  <c:v>102366</c:v>
                </c:pt>
                <c:pt idx="48">
                  <c:v>104610</c:v>
                </c:pt>
                <c:pt idx="49">
                  <c:v>105562</c:v>
                </c:pt>
                <c:pt idx="50">
                  <c:v>107154</c:v>
                </c:pt>
                <c:pt idx="51">
                  <c:v>109647</c:v>
                </c:pt>
                <c:pt idx="52">
                  <c:v>111255</c:v>
                </c:pt>
                <c:pt idx="53">
                  <c:v>112992</c:v>
                </c:pt>
                <c:pt idx="54">
                  <c:v>115721</c:v>
                </c:pt>
                <c:pt idx="55">
                  <c:v>117613</c:v>
                </c:pt>
                <c:pt idx="56">
                  <c:v>119930</c:v>
                </c:pt>
                <c:pt idx="57">
                  <c:v>121760</c:v>
                </c:pt>
                <c:pt idx="58">
                  <c:v>123150</c:v>
                </c:pt>
                <c:pt idx="59">
                  <c:v>124955</c:v>
                </c:pt>
                <c:pt idx="60">
                  <c:v>126883</c:v>
                </c:pt>
                <c:pt idx="61">
                  <c:v>128287</c:v>
                </c:pt>
                <c:pt idx="62">
                  <c:v>129561</c:v>
                </c:pt>
                <c:pt idx="63">
                  <c:v>130405</c:v>
                </c:pt>
                <c:pt idx="64">
                  <c:v>131734</c:v>
                </c:pt>
                <c:pt idx="65">
                  <c:v>133649</c:v>
                </c:pt>
                <c:pt idx="66">
                  <c:v>134376</c:v>
                </c:pt>
                <c:pt idx="67">
                  <c:v>135605</c:v>
                </c:pt>
                <c:pt idx="68">
                  <c:v>136866</c:v>
                </c:pt>
                <c:pt idx="69">
                  <c:v>138487</c:v>
                </c:pt>
                <c:pt idx="70">
                  <c:v>139449</c:v>
                </c:pt>
                <c:pt idx="71">
                  <c:v>141786</c:v>
                </c:pt>
                <c:pt idx="72">
                  <c:v>143400</c:v>
                </c:pt>
                <c:pt idx="73">
                  <c:v>145802</c:v>
                </c:pt>
                <c:pt idx="74">
                  <c:v>147777</c:v>
                </c:pt>
                <c:pt idx="75">
                  <c:v>150187</c:v>
                </c:pt>
                <c:pt idx="76">
                  <c:v>152496</c:v>
                </c:pt>
                <c:pt idx="77">
                  <c:v>154745</c:v>
                </c:pt>
                <c:pt idx="78">
                  <c:v>156921</c:v>
                </c:pt>
                <c:pt idx="79">
                  <c:v>158678</c:v>
                </c:pt>
                <c:pt idx="80">
                  <c:v>160435</c:v>
                </c:pt>
                <c:pt idx="81">
                  <c:v>160758</c:v>
                </c:pt>
                <c:pt idx="82">
                  <c:v>162336</c:v>
                </c:pt>
                <c:pt idx="83">
                  <c:v>163293</c:v>
                </c:pt>
                <c:pt idx="84">
                  <c:v>163015</c:v>
                </c:pt>
                <c:pt idx="85">
                  <c:v>163517</c:v>
                </c:pt>
                <c:pt idx="86">
                  <c:v>163610</c:v>
                </c:pt>
                <c:pt idx="87">
                  <c:v>162868</c:v>
                </c:pt>
                <c:pt idx="88">
                  <c:v>162793</c:v>
                </c:pt>
                <c:pt idx="89">
                  <c:v>162199</c:v>
                </c:pt>
                <c:pt idx="90">
                  <c:v>161821</c:v>
                </c:pt>
                <c:pt idx="91">
                  <c:v>159760</c:v>
                </c:pt>
                <c:pt idx="92">
                  <c:v>159091</c:v>
                </c:pt>
                <c:pt idx="93">
                  <c:v>157182</c:v>
                </c:pt>
                <c:pt idx="94">
                  <c:v>155314</c:v>
                </c:pt>
                <c:pt idx="95">
                  <c:v>154059</c:v>
                </c:pt>
                <c:pt idx="96">
                  <c:v>151811</c:v>
                </c:pt>
                <c:pt idx="97">
                  <c:v>150499</c:v>
                </c:pt>
                <c:pt idx="98">
                  <c:v>147569</c:v>
                </c:pt>
                <c:pt idx="99">
                  <c:v>146328</c:v>
                </c:pt>
                <c:pt idx="100">
                  <c:v>144020</c:v>
                </c:pt>
                <c:pt idx="101">
                  <c:v>143210</c:v>
                </c:pt>
                <c:pt idx="102">
                  <c:v>140126</c:v>
                </c:pt>
                <c:pt idx="103">
                  <c:v>138371</c:v>
                </c:pt>
                <c:pt idx="104">
                  <c:v>136530</c:v>
                </c:pt>
                <c:pt idx="105">
                  <c:v>135011</c:v>
                </c:pt>
                <c:pt idx="106">
                  <c:v>133248</c:v>
                </c:pt>
                <c:pt idx="107">
                  <c:v>130760</c:v>
                </c:pt>
                <c:pt idx="108">
                  <c:v>130270</c:v>
                </c:pt>
                <c:pt idx="109">
                  <c:v>128423</c:v>
                </c:pt>
                <c:pt idx="110">
                  <c:v>128017</c:v>
                </c:pt>
                <c:pt idx="111">
                  <c:v>126146</c:v>
                </c:pt>
                <c:pt idx="112">
                  <c:v>125044</c:v>
                </c:pt>
                <c:pt idx="113">
                  <c:v>123624</c:v>
                </c:pt>
                <c:pt idx="114">
                  <c:v>122463</c:v>
                </c:pt>
                <c:pt idx="115">
                  <c:v>121102</c:v>
                </c:pt>
                <c:pt idx="116">
                  <c:v>121090</c:v>
                </c:pt>
                <c:pt idx="117">
                  <c:v>120497</c:v>
                </c:pt>
                <c:pt idx="118">
                  <c:v>119880</c:v>
                </c:pt>
                <c:pt idx="119">
                  <c:v>119821</c:v>
                </c:pt>
                <c:pt idx="120">
                  <c:v>118547</c:v>
                </c:pt>
                <c:pt idx="121">
                  <c:v>118292</c:v>
                </c:pt>
                <c:pt idx="122">
                  <c:v>118523</c:v>
                </c:pt>
                <c:pt idx="123">
                  <c:v>117900</c:v>
                </c:pt>
                <c:pt idx="124">
                  <c:v>117381</c:v>
                </c:pt>
                <c:pt idx="125">
                  <c:v>117144</c:v>
                </c:pt>
                <c:pt idx="126">
                  <c:v>117508</c:v>
                </c:pt>
                <c:pt idx="127">
                  <c:v>117801</c:v>
                </c:pt>
                <c:pt idx="128">
                  <c:v>117454</c:v>
                </c:pt>
                <c:pt idx="129">
                  <c:v>117377</c:v>
                </c:pt>
                <c:pt idx="130">
                  <c:v>117942</c:v>
                </c:pt>
                <c:pt idx="131">
                  <c:v>117960</c:v>
                </c:pt>
                <c:pt idx="132">
                  <c:v>117241</c:v>
                </c:pt>
                <c:pt idx="133">
                  <c:v>117178</c:v>
                </c:pt>
                <c:pt idx="134">
                  <c:v>117557</c:v>
                </c:pt>
                <c:pt idx="135">
                  <c:v>117380</c:v>
                </c:pt>
                <c:pt idx="136">
                  <c:v>116833</c:v>
                </c:pt>
                <c:pt idx="137">
                  <c:v>117379</c:v>
                </c:pt>
                <c:pt idx="138">
                  <c:v>116621</c:v>
                </c:pt>
                <c:pt idx="139">
                  <c:v>116441</c:v>
                </c:pt>
                <c:pt idx="140">
                  <c:v>117076</c:v>
                </c:pt>
                <c:pt idx="141">
                  <c:v>116483</c:v>
                </c:pt>
                <c:pt idx="142">
                  <c:v>116602</c:v>
                </c:pt>
                <c:pt idx="143">
                  <c:v>116269</c:v>
                </c:pt>
                <c:pt idx="144">
                  <c:v>116279</c:v>
                </c:pt>
                <c:pt idx="145">
                  <c:v>115901</c:v>
                </c:pt>
                <c:pt idx="146">
                  <c:v>116218</c:v>
                </c:pt>
                <c:pt idx="147">
                  <c:v>115584</c:v>
                </c:pt>
                <c:pt idx="148">
                  <c:v>114875</c:v>
                </c:pt>
                <c:pt idx="149">
                  <c:v>115124</c:v>
                </c:pt>
                <c:pt idx="150">
                  <c:v>114400</c:v>
                </c:pt>
                <c:pt idx="151">
                  <c:v>114848</c:v>
                </c:pt>
                <c:pt idx="152">
                  <c:v>115078</c:v>
                </c:pt>
                <c:pt idx="153">
                  <c:v>114340</c:v>
                </c:pt>
                <c:pt idx="154">
                  <c:v>114138</c:v>
                </c:pt>
                <c:pt idx="155">
                  <c:v>113812</c:v>
                </c:pt>
                <c:pt idx="156">
                  <c:v>112980</c:v>
                </c:pt>
                <c:pt idx="157">
                  <c:v>113422</c:v>
                </c:pt>
                <c:pt idx="158">
                  <c:v>113114</c:v>
                </c:pt>
                <c:pt idx="159">
                  <c:v>112701</c:v>
                </c:pt>
                <c:pt idx="160">
                  <c:v>112284</c:v>
                </c:pt>
                <c:pt idx="161">
                  <c:v>111945</c:v>
                </c:pt>
                <c:pt idx="162">
                  <c:v>111703</c:v>
                </c:pt>
                <c:pt idx="163">
                  <c:v>111469</c:v>
                </c:pt>
                <c:pt idx="164">
                  <c:v>110791</c:v>
                </c:pt>
                <c:pt idx="165">
                  <c:v>110829</c:v>
                </c:pt>
                <c:pt idx="166">
                  <c:v>110154</c:v>
                </c:pt>
                <c:pt idx="167">
                  <c:v>109920</c:v>
                </c:pt>
                <c:pt idx="168">
                  <c:v>109323</c:v>
                </c:pt>
                <c:pt idx="169">
                  <c:v>108916</c:v>
                </c:pt>
                <c:pt idx="170">
                  <c:v>108464</c:v>
                </c:pt>
                <c:pt idx="171">
                  <c:v>107700</c:v>
                </c:pt>
                <c:pt idx="172">
                  <c:v>107387</c:v>
                </c:pt>
                <c:pt idx="173">
                  <c:v>106873</c:v>
                </c:pt>
                <c:pt idx="174">
                  <c:v>106738</c:v>
                </c:pt>
                <c:pt idx="175">
                  <c:v>106431</c:v>
                </c:pt>
                <c:pt idx="176">
                  <c:v>105504</c:v>
                </c:pt>
                <c:pt idx="177">
                  <c:v>105163</c:v>
                </c:pt>
                <c:pt idx="178">
                  <c:v>105430</c:v>
                </c:pt>
                <c:pt idx="179">
                  <c:v>104920</c:v>
                </c:pt>
                <c:pt idx="180">
                  <c:v>104657</c:v>
                </c:pt>
                <c:pt idx="181">
                  <c:v>104511</c:v>
                </c:pt>
                <c:pt idx="182">
                  <c:v>104080</c:v>
                </c:pt>
                <c:pt idx="183">
                  <c:v>103911</c:v>
                </c:pt>
                <c:pt idx="184">
                  <c:v>103884</c:v>
                </c:pt>
                <c:pt idx="185">
                  <c:v>103168</c:v>
                </c:pt>
                <c:pt idx="186">
                  <c:v>102727</c:v>
                </c:pt>
                <c:pt idx="187">
                  <c:v>102915</c:v>
                </c:pt>
                <c:pt idx="188">
                  <c:v>102542</c:v>
                </c:pt>
                <c:pt idx="189">
                  <c:v>102386</c:v>
                </c:pt>
                <c:pt idx="190">
                  <c:v>102385</c:v>
                </c:pt>
                <c:pt idx="191">
                  <c:v>101935</c:v>
                </c:pt>
                <c:pt idx="192">
                  <c:v>101959</c:v>
                </c:pt>
                <c:pt idx="193">
                  <c:v>101178</c:v>
                </c:pt>
                <c:pt idx="194">
                  <c:v>101094</c:v>
                </c:pt>
                <c:pt idx="195">
                  <c:v>101248</c:v>
                </c:pt>
                <c:pt idx="196">
                  <c:v>100420</c:v>
                </c:pt>
                <c:pt idx="197">
                  <c:v>100357</c:v>
                </c:pt>
                <c:pt idx="198">
                  <c:v>99797</c:v>
                </c:pt>
                <c:pt idx="199">
                  <c:v>99613</c:v>
                </c:pt>
                <c:pt idx="200">
                  <c:v>98583</c:v>
                </c:pt>
                <c:pt idx="201">
                  <c:v>98858</c:v>
                </c:pt>
                <c:pt idx="202">
                  <c:v>98506</c:v>
                </c:pt>
                <c:pt idx="203">
                  <c:v>98157</c:v>
                </c:pt>
                <c:pt idx="204">
                  <c:v>98023</c:v>
                </c:pt>
                <c:pt idx="205">
                  <c:v>97406</c:v>
                </c:pt>
                <c:pt idx="206">
                  <c:v>97631</c:v>
                </c:pt>
                <c:pt idx="207">
                  <c:v>96968</c:v>
                </c:pt>
                <c:pt idx="208">
                  <c:v>96752</c:v>
                </c:pt>
                <c:pt idx="209">
                  <c:v>96550</c:v>
                </c:pt>
                <c:pt idx="210">
                  <c:v>96384</c:v>
                </c:pt>
                <c:pt idx="211">
                  <c:v>95811</c:v>
                </c:pt>
                <c:pt idx="212">
                  <c:v>95831</c:v>
                </c:pt>
                <c:pt idx="213">
                  <c:v>94988</c:v>
                </c:pt>
                <c:pt idx="214">
                  <c:v>94755</c:v>
                </c:pt>
                <c:pt idx="215">
                  <c:v>95072</c:v>
                </c:pt>
                <c:pt idx="216">
                  <c:v>94732</c:v>
                </c:pt>
                <c:pt idx="217">
                  <c:v>94921</c:v>
                </c:pt>
                <c:pt idx="218">
                  <c:v>94163</c:v>
                </c:pt>
                <c:pt idx="219">
                  <c:v>94084</c:v>
                </c:pt>
                <c:pt idx="220">
                  <c:v>93795</c:v>
                </c:pt>
                <c:pt idx="221">
                  <c:v>93237</c:v>
                </c:pt>
                <c:pt idx="222">
                  <c:v>93405</c:v>
                </c:pt>
                <c:pt idx="223">
                  <c:v>93532</c:v>
                </c:pt>
                <c:pt idx="224">
                  <c:v>93247</c:v>
                </c:pt>
                <c:pt idx="225">
                  <c:v>92556</c:v>
                </c:pt>
                <c:pt idx="226">
                  <c:v>92642</c:v>
                </c:pt>
                <c:pt idx="227">
                  <c:v>93089</c:v>
                </c:pt>
                <c:pt idx="228">
                  <c:v>92177</c:v>
                </c:pt>
                <c:pt idx="229">
                  <c:v>91415</c:v>
                </c:pt>
                <c:pt idx="230">
                  <c:v>91661</c:v>
                </c:pt>
                <c:pt idx="231">
                  <c:v>91380</c:v>
                </c:pt>
                <c:pt idx="232">
                  <c:v>91389</c:v>
                </c:pt>
                <c:pt idx="233">
                  <c:v>91321</c:v>
                </c:pt>
                <c:pt idx="234">
                  <c:v>90724</c:v>
                </c:pt>
                <c:pt idx="235">
                  <c:v>90401</c:v>
                </c:pt>
                <c:pt idx="236">
                  <c:v>90221</c:v>
                </c:pt>
                <c:pt idx="237">
                  <c:v>89561</c:v>
                </c:pt>
                <c:pt idx="238">
                  <c:v>89840</c:v>
                </c:pt>
                <c:pt idx="239">
                  <c:v>89349</c:v>
                </c:pt>
                <c:pt idx="240">
                  <c:v>88870</c:v>
                </c:pt>
                <c:pt idx="241">
                  <c:v>89037</c:v>
                </c:pt>
                <c:pt idx="242">
                  <c:v>89054</c:v>
                </c:pt>
                <c:pt idx="243">
                  <c:v>88992</c:v>
                </c:pt>
                <c:pt idx="244">
                  <c:v>88567</c:v>
                </c:pt>
                <c:pt idx="245">
                  <c:v>88306</c:v>
                </c:pt>
                <c:pt idx="246">
                  <c:v>87877</c:v>
                </c:pt>
                <c:pt idx="247">
                  <c:v>87794</c:v>
                </c:pt>
                <c:pt idx="248">
                  <c:v>87584</c:v>
                </c:pt>
                <c:pt idx="249">
                  <c:v>87248</c:v>
                </c:pt>
                <c:pt idx="250">
                  <c:v>87022</c:v>
                </c:pt>
                <c:pt idx="251">
                  <c:v>86772</c:v>
                </c:pt>
                <c:pt idx="252">
                  <c:v>86498</c:v>
                </c:pt>
                <c:pt idx="253">
                  <c:v>86462</c:v>
                </c:pt>
                <c:pt idx="254">
                  <c:v>86142</c:v>
                </c:pt>
                <c:pt idx="255">
                  <c:v>85930</c:v>
                </c:pt>
                <c:pt idx="256">
                  <c:v>86005</c:v>
                </c:pt>
                <c:pt idx="257">
                  <c:v>85276</c:v>
                </c:pt>
                <c:pt idx="258">
                  <c:v>85244</c:v>
                </c:pt>
                <c:pt idx="259">
                  <c:v>84758</c:v>
                </c:pt>
                <c:pt idx="260">
                  <c:v>85039</c:v>
                </c:pt>
                <c:pt idx="261">
                  <c:v>84017</c:v>
                </c:pt>
                <c:pt idx="262">
                  <c:v>83973</c:v>
                </c:pt>
                <c:pt idx="263">
                  <c:v>83770</c:v>
                </c:pt>
                <c:pt idx="264">
                  <c:v>83623</c:v>
                </c:pt>
                <c:pt idx="265">
                  <c:v>83230</c:v>
                </c:pt>
                <c:pt idx="266">
                  <c:v>82934</c:v>
                </c:pt>
                <c:pt idx="267">
                  <c:v>83274</c:v>
                </c:pt>
                <c:pt idx="268">
                  <c:v>82764</c:v>
                </c:pt>
                <c:pt idx="269">
                  <c:v>82571</c:v>
                </c:pt>
                <c:pt idx="270">
                  <c:v>82471</c:v>
                </c:pt>
                <c:pt idx="271">
                  <c:v>81887</c:v>
                </c:pt>
                <c:pt idx="272">
                  <c:v>81545</c:v>
                </c:pt>
                <c:pt idx="273">
                  <c:v>81348</c:v>
                </c:pt>
                <c:pt idx="274">
                  <c:v>80806</c:v>
                </c:pt>
                <c:pt idx="275">
                  <c:v>80349</c:v>
                </c:pt>
                <c:pt idx="276">
                  <c:v>80276</c:v>
                </c:pt>
                <c:pt idx="277">
                  <c:v>80085</c:v>
                </c:pt>
                <c:pt idx="278">
                  <c:v>79428</c:v>
                </c:pt>
                <c:pt idx="279">
                  <c:v>79334</c:v>
                </c:pt>
                <c:pt idx="280">
                  <c:v>78941</c:v>
                </c:pt>
                <c:pt idx="281">
                  <c:v>78763</c:v>
                </c:pt>
                <c:pt idx="282">
                  <c:v>78574</c:v>
                </c:pt>
                <c:pt idx="283">
                  <c:v>78882</c:v>
                </c:pt>
                <c:pt idx="284">
                  <c:v>78433</c:v>
                </c:pt>
                <c:pt idx="285">
                  <c:v>78220</c:v>
                </c:pt>
                <c:pt idx="286">
                  <c:v>78382</c:v>
                </c:pt>
                <c:pt idx="287">
                  <c:v>77932</c:v>
                </c:pt>
                <c:pt idx="288">
                  <c:v>77757</c:v>
                </c:pt>
                <c:pt idx="289">
                  <c:v>77885</c:v>
                </c:pt>
                <c:pt idx="290">
                  <c:v>77870</c:v>
                </c:pt>
                <c:pt idx="291">
                  <c:v>77623</c:v>
                </c:pt>
                <c:pt idx="292">
                  <c:v>77633</c:v>
                </c:pt>
                <c:pt idx="293">
                  <c:v>77385</c:v>
                </c:pt>
                <c:pt idx="294">
                  <c:v>77202</c:v>
                </c:pt>
                <c:pt idx="295">
                  <c:v>77208</c:v>
                </c:pt>
                <c:pt idx="296">
                  <c:v>77448</c:v>
                </c:pt>
                <c:pt idx="297">
                  <c:v>77351</c:v>
                </c:pt>
                <c:pt idx="298">
                  <c:v>77016</c:v>
                </c:pt>
                <c:pt idx="299">
                  <c:v>76935</c:v>
                </c:pt>
                <c:pt idx="300">
                  <c:v>77341</c:v>
                </c:pt>
                <c:pt idx="301">
                  <c:v>76727</c:v>
                </c:pt>
                <c:pt idx="302">
                  <c:v>76517</c:v>
                </c:pt>
                <c:pt idx="303">
                  <c:v>77031</c:v>
                </c:pt>
                <c:pt idx="304">
                  <c:v>77064</c:v>
                </c:pt>
                <c:pt idx="305">
                  <c:v>76697</c:v>
                </c:pt>
                <c:pt idx="306">
                  <c:v>76736</c:v>
                </c:pt>
                <c:pt idx="307">
                  <c:v>76726</c:v>
                </c:pt>
                <c:pt idx="308">
                  <c:v>76366</c:v>
                </c:pt>
                <c:pt idx="309">
                  <c:v>76461</c:v>
                </c:pt>
                <c:pt idx="310">
                  <c:v>76577</c:v>
                </c:pt>
                <c:pt idx="311">
                  <c:v>76240</c:v>
                </c:pt>
                <c:pt idx="312">
                  <c:v>76074</c:v>
                </c:pt>
                <c:pt idx="313">
                  <c:v>76153</c:v>
                </c:pt>
                <c:pt idx="314">
                  <c:v>76520</c:v>
                </c:pt>
                <c:pt idx="315">
                  <c:v>75954</c:v>
                </c:pt>
                <c:pt idx="316">
                  <c:v>75868</c:v>
                </c:pt>
                <c:pt idx="317">
                  <c:v>75723</c:v>
                </c:pt>
                <c:pt idx="318">
                  <c:v>76093</c:v>
                </c:pt>
                <c:pt idx="319">
                  <c:v>76126</c:v>
                </c:pt>
                <c:pt idx="320">
                  <c:v>75635</c:v>
                </c:pt>
                <c:pt idx="321">
                  <c:v>76183</c:v>
                </c:pt>
                <c:pt idx="322">
                  <c:v>75770</c:v>
                </c:pt>
                <c:pt idx="323">
                  <c:v>75503</c:v>
                </c:pt>
                <c:pt idx="324">
                  <c:v>75097</c:v>
                </c:pt>
                <c:pt idx="325">
                  <c:v>75306</c:v>
                </c:pt>
                <c:pt idx="326">
                  <c:v>74792</c:v>
                </c:pt>
                <c:pt idx="327">
                  <c:v>75233</c:v>
                </c:pt>
                <c:pt idx="328">
                  <c:v>74757</c:v>
                </c:pt>
                <c:pt idx="329">
                  <c:v>73883</c:v>
                </c:pt>
                <c:pt idx="330">
                  <c:v>74174</c:v>
                </c:pt>
                <c:pt idx="331">
                  <c:v>73934</c:v>
                </c:pt>
                <c:pt idx="332">
                  <c:v>73827</c:v>
                </c:pt>
                <c:pt idx="333">
                  <c:v>73440</c:v>
                </c:pt>
                <c:pt idx="334">
                  <c:v>73183</c:v>
                </c:pt>
                <c:pt idx="335">
                  <c:v>72944</c:v>
                </c:pt>
                <c:pt idx="336">
                  <c:v>72491</c:v>
                </c:pt>
                <c:pt idx="337">
                  <c:v>72981</c:v>
                </c:pt>
                <c:pt idx="338">
                  <c:v>72274</c:v>
                </c:pt>
                <c:pt idx="339">
                  <c:v>72294</c:v>
                </c:pt>
                <c:pt idx="340">
                  <c:v>71694</c:v>
                </c:pt>
                <c:pt idx="341">
                  <c:v>71625</c:v>
                </c:pt>
                <c:pt idx="342">
                  <c:v>71559</c:v>
                </c:pt>
                <c:pt idx="343">
                  <c:v>70945</c:v>
                </c:pt>
                <c:pt idx="344">
                  <c:v>70756</c:v>
                </c:pt>
                <c:pt idx="345">
                  <c:v>70850</c:v>
                </c:pt>
                <c:pt idx="346">
                  <c:v>70158</c:v>
                </c:pt>
                <c:pt idx="347">
                  <c:v>70496</c:v>
                </c:pt>
                <c:pt idx="348">
                  <c:v>70041</c:v>
                </c:pt>
                <c:pt idx="349">
                  <c:v>70349</c:v>
                </c:pt>
                <c:pt idx="350">
                  <c:v>70278</c:v>
                </c:pt>
                <c:pt idx="351">
                  <c:v>70245</c:v>
                </c:pt>
                <c:pt idx="352">
                  <c:v>70314</c:v>
                </c:pt>
                <c:pt idx="353">
                  <c:v>70474</c:v>
                </c:pt>
                <c:pt idx="354">
                  <c:v>70852</c:v>
                </c:pt>
                <c:pt idx="355">
                  <c:v>70757</c:v>
                </c:pt>
                <c:pt idx="356">
                  <c:v>70566</c:v>
                </c:pt>
                <c:pt idx="357">
                  <c:v>70262</c:v>
                </c:pt>
                <c:pt idx="358">
                  <c:v>69920</c:v>
                </c:pt>
                <c:pt idx="359">
                  <c:v>69722</c:v>
                </c:pt>
                <c:pt idx="360">
                  <c:v>69111</c:v>
                </c:pt>
                <c:pt idx="361">
                  <c:v>69125</c:v>
                </c:pt>
                <c:pt idx="362">
                  <c:v>69294</c:v>
                </c:pt>
                <c:pt idx="363">
                  <c:v>68699</c:v>
                </c:pt>
                <c:pt idx="364">
                  <c:v>69144</c:v>
                </c:pt>
                <c:pt idx="365">
                  <c:v>68830</c:v>
                </c:pt>
                <c:pt idx="366">
                  <c:v>68897</c:v>
                </c:pt>
                <c:pt idx="367">
                  <c:v>68996</c:v>
                </c:pt>
                <c:pt idx="368">
                  <c:v>68962</c:v>
                </c:pt>
                <c:pt idx="369">
                  <c:v>69173</c:v>
                </c:pt>
                <c:pt idx="370">
                  <c:v>68744</c:v>
                </c:pt>
                <c:pt idx="371">
                  <c:v>69019</c:v>
                </c:pt>
                <c:pt idx="372">
                  <c:v>68923</c:v>
                </c:pt>
                <c:pt idx="373">
                  <c:v>69098</c:v>
                </c:pt>
                <c:pt idx="374">
                  <c:v>68902</c:v>
                </c:pt>
                <c:pt idx="375">
                  <c:v>68668</c:v>
                </c:pt>
                <c:pt idx="376">
                  <c:v>69098</c:v>
                </c:pt>
                <c:pt idx="377">
                  <c:v>68660</c:v>
                </c:pt>
                <c:pt idx="378">
                  <c:v>68937</c:v>
                </c:pt>
                <c:pt idx="379">
                  <c:v>68844</c:v>
                </c:pt>
                <c:pt idx="380">
                  <c:v>68615</c:v>
                </c:pt>
                <c:pt idx="381">
                  <c:v>68415</c:v>
                </c:pt>
                <c:pt idx="382">
                  <c:v>68343</c:v>
                </c:pt>
                <c:pt idx="383">
                  <c:v>68563</c:v>
                </c:pt>
                <c:pt idx="384">
                  <c:v>68462</c:v>
                </c:pt>
                <c:pt idx="385">
                  <c:v>68191</c:v>
                </c:pt>
                <c:pt idx="386">
                  <c:v>68535</c:v>
                </c:pt>
                <c:pt idx="387">
                  <c:v>68456</c:v>
                </c:pt>
                <c:pt idx="388">
                  <c:v>68491</c:v>
                </c:pt>
                <c:pt idx="389">
                  <c:v>68420</c:v>
                </c:pt>
                <c:pt idx="390">
                  <c:v>68286</c:v>
                </c:pt>
                <c:pt idx="391">
                  <c:v>68620</c:v>
                </c:pt>
                <c:pt idx="392">
                  <c:v>67841</c:v>
                </c:pt>
                <c:pt idx="393">
                  <c:v>67959</c:v>
                </c:pt>
                <c:pt idx="394">
                  <c:v>68342</c:v>
                </c:pt>
                <c:pt idx="395">
                  <c:v>68123</c:v>
                </c:pt>
                <c:pt idx="396">
                  <c:v>68436</c:v>
                </c:pt>
                <c:pt idx="397">
                  <c:v>68278</c:v>
                </c:pt>
                <c:pt idx="398">
                  <c:v>68256</c:v>
                </c:pt>
                <c:pt idx="399">
                  <c:v>68432</c:v>
                </c:pt>
                <c:pt idx="400">
                  <c:v>68031</c:v>
                </c:pt>
                <c:pt idx="401">
                  <c:v>67905</c:v>
                </c:pt>
                <c:pt idx="402">
                  <c:v>68028</c:v>
                </c:pt>
                <c:pt idx="403">
                  <c:v>68114</c:v>
                </c:pt>
                <c:pt idx="404">
                  <c:v>68220</c:v>
                </c:pt>
                <c:pt idx="405">
                  <c:v>67669</c:v>
                </c:pt>
                <c:pt idx="406">
                  <c:v>67281</c:v>
                </c:pt>
                <c:pt idx="407">
                  <c:v>67044</c:v>
                </c:pt>
                <c:pt idx="408">
                  <c:v>66791</c:v>
                </c:pt>
                <c:pt idx="409">
                  <c:v>66176</c:v>
                </c:pt>
                <c:pt idx="410">
                  <c:v>66532</c:v>
                </c:pt>
                <c:pt idx="411">
                  <c:v>66109</c:v>
                </c:pt>
                <c:pt idx="412">
                  <c:v>66310</c:v>
                </c:pt>
                <c:pt idx="413">
                  <c:v>65420</c:v>
                </c:pt>
                <c:pt idx="414">
                  <c:v>65900</c:v>
                </c:pt>
                <c:pt idx="415">
                  <c:v>65454</c:v>
                </c:pt>
                <c:pt idx="416">
                  <c:v>65736</c:v>
                </c:pt>
                <c:pt idx="417">
                  <c:v>65477</c:v>
                </c:pt>
                <c:pt idx="418">
                  <c:v>65161</c:v>
                </c:pt>
                <c:pt idx="419">
                  <c:v>64828</c:v>
                </c:pt>
                <c:pt idx="420">
                  <c:v>65423</c:v>
                </c:pt>
                <c:pt idx="421">
                  <c:v>65181</c:v>
                </c:pt>
                <c:pt idx="422">
                  <c:v>64916</c:v>
                </c:pt>
                <c:pt idx="423">
                  <c:v>64708</c:v>
                </c:pt>
                <c:pt idx="424">
                  <c:v>64750</c:v>
                </c:pt>
                <c:pt idx="425">
                  <c:v>64031</c:v>
                </c:pt>
                <c:pt idx="426">
                  <c:v>64553</c:v>
                </c:pt>
                <c:pt idx="427">
                  <c:v>64212</c:v>
                </c:pt>
                <c:pt idx="428">
                  <c:v>63927</c:v>
                </c:pt>
                <c:pt idx="429">
                  <c:v>64699</c:v>
                </c:pt>
                <c:pt idx="430">
                  <c:v>64133</c:v>
                </c:pt>
                <c:pt idx="431">
                  <c:v>64135</c:v>
                </c:pt>
                <c:pt idx="432">
                  <c:v>64050</c:v>
                </c:pt>
                <c:pt idx="433">
                  <c:v>64094</c:v>
                </c:pt>
                <c:pt idx="434">
                  <c:v>64221</c:v>
                </c:pt>
                <c:pt idx="435">
                  <c:v>63835</c:v>
                </c:pt>
                <c:pt idx="436">
                  <c:v>64411</c:v>
                </c:pt>
                <c:pt idx="437">
                  <c:v>64503</c:v>
                </c:pt>
                <c:pt idx="438">
                  <c:v>64638</c:v>
                </c:pt>
                <c:pt idx="439">
                  <c:v>64537</c:v>
                </c:pt>
                <c:pt idx="440">
                  <c:v>64819</c:v>
                </c:pt>
                <c:pt idx="441">
                  <c:v>64569</c:v>
                </c:pt>
                <c:pt idx="442">
                  <c:v>64874</c:v>
                </c:pt>
                <c:pt idx="443">
                  <c:v>65565</c:v>
                </c:pt>
                <c:pt idx="444">
                  <c:v>65333</c:v>
                </c:pt>
                <c:pt idx="445">
                  <c:v>65731</c:v>
                </c:pt>
                <c:pt idx="446">
                  <c:v>65882</c:v>
                </c:pt>
                <c:pt idx="447">
                  <c:v>66408</c:v>
                </c:pt>
                <c:pt idx="448">
                  <c:v>66783</c:v>
                </c:pt>
                <c:pt idx="449">
                  <c:v>66900</c:v>
                </c:pt>
                <c:pt idx="450">
                  <c:v>67529</c:v>
                </c:pt>
                <c:pt idx="451">
                  <c:v>67599</c:v>
                </c:pt>
                <c:pt idx="452">
                  <c:v>68317</c:v>
                </c:pt>
                <c:pt idx="453">
                  <c:v>68577</c:v>
                </c:pt>
                <c:pt idx="454">
                  <c:v>68863</c:v>
                </c:pt>
                <c:pt idx="455">
                  <c:v>69795</c:v>
                </c:pt>
                <c:pt idx="456">
                  <c:v>69509</c:v>
                </c:pt>
                <c:pt idx="457">
                  <c:v>70182</c:v>
                </c:pt>
                <c:pt idx="458">
                  <c:v>70613</c:v>
                </c:pt>
                <c:pt idx="459">
                  <c:v>70420</c:v>
                </c:pt>
                <c:pt idx="460">
                  <c:v>71030</c:v>
                </c:pt>
                <c:pt idx="461">
                  <c:v>70468</c:v>
                </c:pt>
                <c:pt idx="462">
                  <c:v>70455</c:v>
                </c:pt>
                <c:pt idx="463">
                  <c:v>70718</c:v>
                </c:pt>
                <c:pt idx="464">
                  <c:v>69955</c:v>
                </c:pt>
                <c:pt idx="465">
                  <c:v>69584</c:v>
                </c:pt>
                <c:pt idx="466">
                  <c:v>69664</c:v>
                </c:pt>
                <c:pt idx="467">
                  <c:v>69063</c:v>
                </c:pt>
                <c:pt idx="468">
                  <c:v>68630</c:v>
                </c:pt>
                <c:pt idx="469">
                  <c:v>68486</c:v>
                </c:pt>
                <c:pt idx="470">
                  <c:v>68007</c:v>
                </c:pt>
                <c:pt idx="471">
                  <c:v>67587</c:v>
                </c:pt>
                <c:pt idx="472">
                  <c:v>67148</c:v>
                </c:pt>
                <c:pt idx="473">
                  <c:v>67112</c:v>
                </c:pt>
                <c:pt idx="474">
                  <c:v>66973</c:v>
                </c:pt>
                <c:pt idx="475">
                  <c:v>67082</c:v>
                </c:pt>
                <c:pt idx="476">
                  <c:v>67199</c:v>
                </c:pt>
                <c:pt idx="477">
                  <c:v>67054</c:v>
                </c:pt>
                <c:pt idx="478">
                  <c:v>66952</c:v>
                </c:pt>
                <c:pt idx="479">
                  <c:v>67432</c:v>
                </c:pt>
                <c:pt idx="480">
                  <c:v>67269</c:v>
                </c:pt>
                <c:pt idx="481">
                  <c:v>67124</c:v>
                </c:pt>
                <c:pt idx="482">
                  <c:v>67835</c:v>
                </c:pt>
                <c:pt idx="483">
                  <c:v>68007</c:v>
                </c:pt>
                <c:pt idx="484">
                  <c:v>68186</c:v>
                </c:pt>
                <c:pt idx="485">
                  <c:v>68688</c:v>
                </c:pt>
                <c:pt idx="486">
                  <c:v>69466</c:v>
                </c:pt>
                <c:pt idx="487">
                  <c:v>69785</c:v>
                </c:pt>
                <c:pt idx="488">
                  <c:v>70164</c:v>
                </c:pt>
                <c:pt idx="489">
                  <c:v>70980</c:v>
                </c:pt>
                <c:pt idx="490">
                  <c:v>71691</c:v>
                </c:pt>
                <c:pt idx="491">
                  <c:v>72352</c:v>
                </c:pt>
                <c:pt idx="492">
                  <c:v>72806</c:v>
                </c:pt>
                <c:pt idx="493">
                  <c:v>72763</c:v>
                </c:pt>
                <c:pt idx="494">
                  <c:v>72386</c:v>
                </c:pt>
                <c:pt idx="495">
                  <c:v>72073</c:v>
                </c:pt>
                <c:pt idx="496">
                  <c:v>71306</c:v>
                </c:pt>
                <c:pt idx="497">
                  <c:v>69979</c:v>
                </c:pt>
                <c:pt idx="498">
                  <c:v>68792</c:v>
                </c:pt>
                <c:pt idx="499">
                  <c:v>67561</c:v>
                </c:pt>
                <c:pt idx="500">
                  <c:v>67027</c:v>
                </c:pt>
                <c:pt idx="501">
                  <c:v>66375</c:v>
                </c:pt>
                <c:pt idx="502">
                  <c:v>65041</c:v>
                </c:pt>
                <c:pt idx="503">
                  <c:v>64733</c:v>
                </c:pt>
                <c:pt idx="504">
                  <c:v>64295</c:v>
                </c:pt>
                <c:pt idx="505">
                  <c:v>63332</c:v>
                </c:pt>
                <c:pt idx="506">
                  <c:v>63490</c:v>
                </c:pt>
                <c:pt idx="507">
                  <c:v>62818</c:v>
                </c:pt>
                <c:pt idx="508">
                  <c:v>62830</c:v>
                </c:pt>
                <c:pt idx="509">
                  <c:v>62655</c:v>
                </c:pt>
                <c:pt idx="510">
                  <c:v>62339</c:v>
                </c:pt>
                <c:pt idx="511">
                  <c:v>62547</c:v>
                </c:pt>
                <c:pt idx="512">
                  <c:v>62026</c:v>
                </c:pt>
                <c:pt idx="513">
                  <c:v>62021</c:v>
                </c:pt>
                <c:pt idx="514">
                  <c:v>61891</c:v>
                </c:pt>
                <c:pt idx="515">
                  <c:v>61681</c:v>
                </c:pt>
                <c:pt idx="516">
                  <c:v>61563</c:v>
                </c:pt>
                <c:pt idx="517">
                  <c:v>61481</c:v>
                </c:pt>
                <c:pt idx="518">
                  <c:v>61084</c:v>
                </c:pt>
                <c:pt idx="519">
                  <c:v>61210</c:v>
                </c:pt>
                <c:pt idx="520">
                  <c:v>60910</c:v>
                </c:pt>
                <c:pt idx="521">
                  <c:v>60950</c:v>
                </c:pt>
                <c:pt idx="522">
                  <c:v>60467</c:v>
                </c:pt>
                <c:pt idx="523">
                  <c:v>60022</c:v>
                </c:pt>
                <c:pt idx="524">
                  <c:v>60111</c:v>
                </c:pt>
                <c:pt idx="525">
                  <c:v>59881</c:v>
                </c:pt>
                <c:pt idx="526">
                  <c:v>59324</c:v>
                </c:pt>
                <c:pt idx="527">
                  <c:v>59760</c:v>
                </c:pt>
                <c:pt idx="528">
                  <c:v>59355</c:v>
                </c:pt>
                <c:pt idx="529">
                  <c:v>58824</c:v>
                </c:pt>
                <c:pt idx="530">
                  <c:v>58987</c:v>
                </c:pt>
                <c:pt idx="531">
                  <c:v>58846</c:v>
                </c:pt>
                <c:pt idx="532">
                  <c:v>58630</c:v>
                </c:pt>
                <c:pt idx="533">
                  <c:v>59066</c:v>
                </c:pt>
                <c:pt idx="534">
                  <c:v>58398</c:v>
                </c:pt>
                <c:pt idx="535">
                  <c:v>58483</c:v>
                </c:pt>
                <c:pt idx="536">
                  <c:v>58318</c:v>
                </c:pt>
                <c:pt idx="537">
                  <c:v>58285</c:v>
                </c:pt>
                <c:pt idx="538">
                  <c:v>58607</c:v>
                </c:pt>
                <c:pt idx="539">
                  <c:v>58675</c:v>
                </c:pt>
                <c:pt idx="540">
                  <c:v>58742</c:v>
                </c:pt>
                <c:pt idx="541">
                  <c:v>58744</c:v>
                </c:pt>
                <c:pt idx="542">
                  <c:v>59181</c:v>
                </c:pt>
                <c:pt idx="543">
                  <c:v>58790</c:v>
                </c:pt>
                <c:pt idx="544">
                  <c:v>58982</c:v>
                </c:pt>
                <c:pt idx="545">
                  <c:v>58266</c:v>
                </c:pt>
                <c:pt idx="546">
                  <c:v>58632</c:v>
                </c:pt>
                <c:pt idx="547">
                  <c:v>58276</c:v>
                </c:pt>
                <c:pt idx="548">
                  <c:v>58048</c:v>
                </c:pt>
                <c:pt idx="549">
                  <c:v>57688</c:v>
                </c:pt>
                <c:pt idx="550">
                  <c:v>57001</c:v>
                </c:pt>
                <c:pt idx="551">
                  <c:v>57518</c:v>
                </c:pt>
                <c:pt idx="552">
                  <c:v>56791</c:v>
                </c:pt>
                <c:pt idx="553">
                  <c:v>57045</c:v>
                </c:pt>
                <c:pt idx="554">
                  <c:v>57158</c:v>
                </c:pt>
                <c:pt idx="555">
                  <c:v>56841</c:v>
                </c:pt>
                <c:pt idx="556">
                  <c:v>56696</c:v>
                </c:pt>
                <c:pt idx="557">
                  <c:v>56900</c:v>
                </c:pt>
                <c:pt idx="558">
                  <c:v>56851</c:v>
                </c:pt>
                <c:pt idx="559">
                  <c:v>56650</c:v>
                </c:pt>
                <c:pt idx="560">
                  <c:v>56454</c:v>
                </c:pt>
                <c:pt idx="561">
                  <c:v>56493</c:v>
                </c:pt>
                <c:pt idx="562">
                  <c:v>56122</c:v>
                </c:pt>
                <c:pt idx="563">
                  <c:v>55856</c:v>
                </c:pt>
                <c:pt idx="564">
                  <c:v>56101</c:v>
                </c:pt>
                <c:pt idx="565">
                  <c:v>55921</c:v>
                </c:pt>
                <c:pt idx="566">
                  <c:v>55839</c:v>
                </c:pt>
                <c:pt idx="567">
                  <c:v>55794</c:v>
                </c:pt>
                <c:pt idx="568">
                  <c:v>55597</c:v>
                </c:pt>
                <c:pt idx="569">
                  <c:v>55593</c:v>
                </c:pt>
                <c:pt idx="570">
                  <c:v>55793</c:v>
                </c:pt>
                <c:pt idx="571">
                  <c:v>55268</c:v>
                </c:pt>
                <c:pt idx="572">
                  <c:v>55293</c:v>
                </c:pt>
                <c:pt idx="573">
                  <c:v>55355</c:v>
                </c:pt>
                <c:pt idx="574">
                  <c:v>55209</c:v>
                </c:pt>
                <c:pt idx="575">
                  <c:v>55183</c:v>
                </c:pt>
                <c:pt idx="576">
                  <c:v>55245</c:v>
                </c:pt>
                <c:pt idx="577">
                  <c:v>55009</c:v>
                </c:pt>
                <c:pt idx="578">
                  <c:v>55179</c:v>
                </c:pt>
                <c:pt idx="579">
                  <c:v>54872</c:v>
                </c:pt>
                <c:pt idx="580">
                  <c:v>54753</c:v>
                </c:pt>
                <c:pt idx="581">
                  <c:v>54851</c:v>
                </c:pt>
                <c:pt idx="582">
                  <c:v>54600</c:v>
                </c:pt>
                <c:pt idx="583">
                  <c:v>54198</c:v>
                </c:pt>
                <c:pt idx="584">
                  <c:v>54554</c:v>
                </c:pt>
                <c:pt idx="585">
                  <c:v>54446</c:v>
                </c:pt>
                <c:pt idx="586">
                  <c:v>54559</c:v>
                </c:pt>
                <c:pt idx="587">
                  <c:v>54101</c:v>
                </c:pt>
                <c:pt idx="588">
                  <c:v>54315</c:v>
                </c:pt>
                <c:pt idx="589">
                  <c:v>54418</c:v>
                </c:pt>
                <c:pt idx="590">
                  <c:v>54306</c:v>
                </c:pt>
                <c:pt idx="591">
                  <c:v>53950</c:v>
                </c:pt>
                <c:pt idx="592">
                  <c:v>53883</c:v>
                </c:pt>
                <c:pt idx="593">
                  <c:v>53794</c:v>
                </c:pt>
                <c:pt idx="594">
                  <c:v>53662</c:v>
                </c:pt>
                <c:pt idx="595">
                  <c:v>53716</c:v>
                </c:pt>
                <c:pt idx="596">
                  <c:v>53431</c:v>
                </c:pt>
                <c:pt idx="597">
                  <c:v>53661</c:v>
                </c:pt>
                <c:pt idx="598">
                  <c:v>53046</c:v>
                </c:pt>
                <c:pt idx="599">
                  <c:v>53032</c:v>
                </c:pt>
                <c:pt idx="600">
                  <c:v>53249</c:v>
                </c:pt>
                <c:pt idx="601">
                  <c:v>53135</c:v>
                </c:pt>
                <c:pt idx="602">
                  <c:v>52618</c:v>
                </c:pt>
                <c:pt idx="603">
                  <c:v>52875</c:v>
                </c:pt>
                <c:pt idx="604">
                  <c:v>52819</c:v>
                </c:pt>
                <c:pt idx="605">
                  <c:v>52902</c:v>
                </c:pt>
                <c:pt idx="606">
                  <c:v>52847</c:v>
                </c:pt>
                <c:pt idx="607">
                  <c:v>52976</c:v>
                </c:pt>
                <c:pt idx="608">
                  <c:v>52956</c:v>
                </c:pt>
                <c:pt idx="609">
                  <c:v>52793</c:v>
                </c:pt>
                <c:pt idx="610">
                  <c:v>52772</c:v>
                </c:pt>
                <c:pt idx="611">
                  <c:v>52532</c:v>
                </c:pt>
                <c:pt idx="612">
                  <c:v>52344</c:v>
                </c:pt>
                <c:pt idx="613">
                  <c:v>52185</c:v>
                </c:pt>
                <c:pt idx="614">
                  <c:v>52318</c:v>
                </c:pt>
                <c:pt idx="615">
                  <c:v>51912</c:v>
                </c:pt>
                <c:pt idx="616">
                  <c:v>52247</c:v>
                </c:pt>
                <c:pt idx="617">
                  <c:v>52207</c:v>
                </c:pt>
                <c:pt idx="618">
                  <c:v>51995</c:v>
                </c:pt>
                <c:pt idx="619">
                  <c:v>51891</c:v>
                </c:pt>
                <c:pt idx="620">
                  <c:v>51976</c:v>
                </c:pt>
                <c:pt idx="621">
                  <c:v>51950</c:v>
                </c:pt>
                <c:pt idx="622">
                  <c:v>51869</c:v>
                </c:pt>
                <c:pt idx="623">
                  <c:v>51518</c:v>
                </c:pt>
                <c:pt idx="624">
                  <c:v>51535</c:v>
                </c:pt>
                <c:pt idx="625">
                  <c:v>51673</c:v>
                </c:pt>
                <c:pt idx="626">
                  <c:v>51681</c:v>
                </c:pt>
                <c:pt idx="627">
                  <c:v>51733</c:v>
                </c:pt>
                <c:pt idx="628">
                  <c:v>51459</c:v>
                </c:pt>
                <c:pt idx="629">
                  <c:v>51398</c:v>
                </c:pt>
                <c:pt idx="630">
                  <c:v>51405</c:v>
                </c:pt>
                <c:pt idx="631">
                  <c:v>51206</c:v>
                </c:pt>
                <c:pt idx="632">
                  <c:v>51477</c:v>
                </c:pt>
                <c:pt idx="633">
                  <c:v>51282</c:v>
                </c:pt>
                <c:pt idx="634">
                  <c:v>51413</c:v>
                </c:pt>
                <c:pt idx="635">
                  <c:v>51162</c:v>
                </c:pt>
                <c:pt idx="636">
                  <c:v>51207</c:v>
                </c:pt>
                <c:pt idx="637">
                  <c:v>51147</c:v>
                </c:pt>
                <c:pt idx="638">
                  <c:v>50966</c:v>
                </c:pt>
                <c:pt idx="639">
                  <c:v>50709</c:v>
                </c:pt>
                <c:pt idx="640">
                  <c:v>50715</c:v>
                </c:pt>
                <c:pt idx="641">
                  <c:v>50897</c:v>
                </c:pt>
                <c:pt idx="642">
                  <c:v>50551</c:v>
                </c:pt>
                <c:pt idx="643">
                  <c:v>50646</c:v>
                </c:pt>
                <c:pt idx="644">
                  <c:v>50548</c:v>
                </c:pt>
                <c:pt idx="645">
                  <c:v>50376</c:v>
                </c:pt>
                <c:pt idx="646">
                  <c:v>50603</c:v>
                </c:pt>
                <c:pt idx="647">
                  <c:v>50562</c:v>
                </c:pt>
                <c:pt idx="648">
                  <c:v>50375</c:v>
                </c:pt>
                <c:pt idx="649">
                  <c:v>50312</c:v>
                </c:pt>
                <c:pt idx="650">
                  <c:v>50386</c:v>
                </c:pt>
                <c:pt idx="651">
                  <c:v>50296</c:v>
                </c:pt>
                <c:pt idx="652">
                  <c:v>50375</c:v>
                </c:pt>
                <c:pt idx="653">
                  <c:v>50126</c:v>
                </c:pt>
                <c:pt idx="654">
                  <c:v>50413</c:v>
                </c:pt>
                <c:pt idx="655">
                  <c:v>50066</c:v>
                </c:pt>
                <c:pt idx="656">
                  <c:v>50306</c:v>
                </c:pt>
                <c:pt idx="657">
                  <c:v>50445</c:v>
                </c:pt>
                <c:pt idx="658">
                  <c:v>50054</c:v>
                </c:pt>
                <c:pt idx="659">
                  <c:v>49857</c:v>
                </c:pt>
                <c:pt idx="660">
                  <c:v>50016</c:v>
                </c:pt>
                <c:pt idx="661">
                  <c:v>49725</c:v>
                </c:pt>
                <c:pt idx="662">
                  <c:v>50016</c:v>
                </c:pt>
                <c:pt idx="663">
                  <c:v>50106</c:v>
                </c:pt>
                <c:pt idx="664">
                  <c:v>50070</c:v>
                </c:pt>
                <c:pt idx="665">
                  <c:v>49912</c:v>
                </c:pt>
                <c:pt idx="666">
                  <c:v>49806</c:v>
                </c:pt>
                <c:pt idx="667">
                  <c:v>50076</c:v>
                </c:pt>
                <c:pt idx="668">
                  <c:v>49684</c:v>
                </c:pt>
                <c:pt idx="669">
                  <c:v>50009</c:v>
                </c:pt>
                <c:pt idx="670">
                  <c:v>50010</c:v>
                </c:pt>
                <c:pt idx="671">
                  <c:v>50049</c:v>
                </c:pt>
                <c:pt idx="672">
                  <c:v>50119</c:v>
                </c:pt>
                <c:pt idx="673">
                  <c:v>50069</c:v>
                </c:pt>
                <c:pt idx="674">
                  <c:v>50149</c:v>
                </c:pt>
                <c:pt idx="675">
                  <c:v>50310</c:v>
                </c:pt>
                <c:pt idx="676">
                  <c:v>50268</c:v>
                </c:pt>
                <c:pt idx="677">
                  <c:v>50522</c:v>
                </c:pt>
                <c:pt idx="678">
                  <c:v>50403</c:v>
                </c:pt>
                <c:pt idx="679">
                  <c:v>50710</c:v>
                </c:pt>
                <c:pt idx="680">
                  <c:v>50455</c:v>
                </c:pt>
                <c:pt idx="681">
                  <c:v>50328</c:v>
                </c:pt>
                <c:pt idx="682">
                  <c:v>50606</c:v>
                </c:pt>
                <c:pt idx="683">
                  <c:v>50390</c:v>
                </c:pt>
                <c:pt idx="684">
                  <c:v>50248</c:v>
                </c:pt>
                <c:pt idx="685">
                  <c:v>49710</c:v>
                </c:pt>
                <c:pt idx="686">
                  <c:v>49650</c:v>
                </c:pt>
                <c:pt idx="687">
                  <c:v>49512</c:v>
                </c:pt>
                <c:pt idx="688">
                  <c:v>48934</c:v>
                </c:pt>
                <c:pt idx="689">
                  <c:v>49087</c:v>
                </c:pt>
                <c:pt idx="690">
                  <c:v>49109</c:v>
                </c:pt>
                <c:pt idx="691">
                  <c:v>49089</c:v>
                </c:pt>
                <c:pt idx="692">
                  <c:v>48603</c:v>
                </c:pt>
                <c:pt idx="693">
                  <c:v>48565</c:v>
                </c:pt>
                <c:pt idx="694">
                  <c:v>48451</c:v>
                </c:pt>
                <c:pt idx="695">
                  <c:v>48722</c:v>
                </c:pt>
                <c:pt idx="696">
                  <c:v>48612</c:v>
                </c:pt>
                <c:pt idx="697">
                  <c:v>48644</c:v>
                </c:pt>
                <c:pt idx="698">
                  <c:v>48369</c:v>
                </c:pt>
                <c:pt idx="699">
                  <c:v>48490</c:v>
                </c:pt>
                <c:pt idx="700">
                  <c:v>48186</c:v>
                </c:pt>
                <c:pt idx="701">
                  <c:v>48118</c:v>
                </c:pt>
                <c:pt idx="702">
                  <c:v>48098</c:v>
                </c:pt>
                <c:pt idx="703">
                  <c:v>48558</c:v>
                </c:pt>
                <c:pt idx="704">
                  <c:v>48364</c:v>
                </c:pt>
                <c:pt idx="705">
                  <c:v>48068</c:v>
                </c:pt>
                <c:pt idx="706">
                  <c:v>48105</c:v>
                </c:pt>
                <c:pt idx="707">
                  <c:v>48146</c:v>
                </c:pt>
                <c:pt idx="708">
                  <c:v>47938</c:v>
                </c:pt>
                <c:pt idx="709">
                  <c:v>48007</c:v>
                </c:pt>
                <c:pt idx="710">
                  <c:v>47887</c:v>
                </c:pt>
                <c:pt idx="711">
                  <c:v>47809</c:v>
                </c:pt>
                <c:pt idx="712">
                  <c:v>47935</c:v>
                </c:pt>
                <c:pt idx="713">
                  <c:v>47845</c:v>
                </c:pt>
                <c:pt idx="714">
                  <c:v>47912</c:v>
                </c:pt>
                <c:pt idx="715">
                  <c:v>48094</c:v>
                </c:pt>
                <c:pt idx="716">
                  <c:v>47527</c:v>
                </c:pt>
                <c:pt idx="717">
                  <c:v>47773</c:v>
                </c:pt>
                <c:pt idx="718">
                  <c:v>47597</c:v>
                </c:pt>
                <c:pt idx="719">
                  <c:v>47319</c:v>
                </c:pt>
                <c:pt idx="720">
                  <c:v>47506</c:v>
                </c:pt>
                <c:pt idx="721">
                  <c:v>47720</c:v>
                </c:pt>
                <c:pt idx="722">
                  <c:v>47302</c:v>
                </c:pt>
                <c:pt idx="723">
                  <c:v>47126</c:v>
                </c:pt>
                <c:pt idx="724">
                  <c:v>47420</c:v>
                </c:pt>
                <c:pt idx="725">
                  <c:v>47478</c:v>
                </c:pt>
                <c:pt idx="726">
                  <c:v>47649</c:v>
                </c:pt>
                <c:pt idx="727">
                  <c:v>47395</c:v>
                </c:pt>
                <c:pt idx="728">
                  <c:v>47724</c:v>
                </c:pt>
                <c:pt idx="729">
                  <c:v>47381</c:v>
                </c:pt>
                <c:pt idx="730">
                  <c:v>47690</c:v>
                </c:pt>
                <c:pt idx="731">
                  <c:v>47432</c:v>
                </c:pt>
                <c:pt idx="732">
                  <c:v>47529</c:v>
                </c:pt>
                <c:pt idx="733">
                  <c:v>47423</c:v>
                </c:pt>
                <c:pt idx="734">
                  <c:v>47313</c:v>
                </c:pt>
                <c:pt idx="735">
                  <c:v>47208</c:v>
                </c:pt>
                <c:pt idx="736">
                  <c:v>46904</c:v>
                </c:pt>
                <c:pt idx="737">
                  <c:v>46652</c:v>
                </c:pt>
                <c:pt idx="738">
                  <c:v>46714</c:v>
                </c:pt>
                <c:pt idx="739">
                  <c:v>46531</c:v>
                </c:pt>
                <c:pt idx="740">
                  <c:v>46396</c:v>
                </c:pt>
                <c:pt idx="741">
                  <c:v>46385</c:v>
                </c:pt>
                <c:pt idx="742">
                  <c:v>45869</c:v>
                </c:pt>
                <c:pt idx="743">
                  <c:v>45629</c:v>
                </c:pt>
                <c:pt idx="744">
                  <c:v>45949</c:v>
                </c:pt>
                <c:pt idx="745">
                  <c:v>45700</c:v>
                </c:pt>
                <c:pt idx="746">
                  <c:v>45750</c:v>
                </c:pt>
                <c:pt idx="747">
                  <c:v>46040</c:v>
                </c:pt>
                <c:pt idx="748">
                  <c:v>45741</c:v>
                </c:pt>
                <c:pt idx="749">
                  <c:v>45586</c:v>
                </c:pt>
                <c:pt idx="750">
                  <c:v>45425</c:v>
                </c:pt>
                <c:pt idx="751">
                  <c:v>45567</c:v>
                </c:pt>
                <c:pt idx="752">
                  <c:v>45863</c:v>
                </c:pt>
                <c:pt idx="753">
                  <c:v>45279</c:v>
                </c:pt>
                <c:pt idx="754">
                  <c:v>45491</c:v>
                </c:pt>
                <c:pt idx="755">
                  <c:v>45467</c:v>
                </c:pt>
                <c:pt idx="756">
                  <c:v>45396</c:v>
                </c:pt>
                <c:pt idx="757">
                  <c:v>45349</c:v>
                </c:pt>
                <c:pt idx="758">
                  <c:v>45658</c:v>
                </c:pt>
                <c:pt idx="759">
                  <c:v>45346</c:v>
                </c:pt>
                <c:pt idx="760">
                  <c:v>45343</c:v>
                </c:pt>
                <c:pt idx="761">
                  <c:v>45386</c:v>
                </c:pt>
                <c:pt idx="762">
                  <c:v>45188</c:v>
                </c:pt>
                <c:pt idx="763">
                  <c:v>45527</c:v>
                </c:pt>
                <c:pt idx="764">
                  <c:v>45378</c:v>
                </c:pt>
                <c:pt idx="765">
                  <c:v>45540</c:v>
                </c:pt>
                <c:pt idx="766">
                  <c:v>45368</c:v>
                </c:pt>
                <c:pt idx="767">
                  <c:v>45436</c:v>
                </c:pt>
                <c:pt idx="768">
                  <c:v>45341</c:v>
                </c:pt>
                <c:pt idx="769">
                  <c:v>45289</c:v>
                </c:pt>
                <c:pt idx="770">
                  <c:v>45026</c:v>
                </c:pt>
                <c:pt idx="771">
                  <c:v>45000</c:v>
                </c:pt>
                <c:pt idx="772">
                  <c:v>44843</c:v>
                </c:pt>
                <c:pt idx="773">
                  <c:v>44970</c:v>
                </c:pt>
                <c:pt idx="774">
                  <c:v>45258</c:v>
                </c:pt>
                <c:pt idx="775">
                  <c:v>45160</c:v>
                </c:pt>
                <c:pt idx="776">
                  <c:v>45166</c:v>
                </c:pt>
                <c:pt idx="777">
                  <c:v>44615</c:v>
                </c:pt>
                <c:pt idx="778">
                  <c:v>45120</c:v>
                </c:pt>
                <c:pt idx="779">
                  <c:v>44892</c:v>
                </c:pt>
                <c:pt idx="780">
                  <c:v>44692</c:v>
                </c:pt>
                <c:pt idx="781">
                  <c:v>44913</c:v>
                </c:pt>
                <c:pt idx="782">
                  <c:v>44780</c:v>
                </c:pt>
                <c:pt idx="783">
                  <c:v>44713</c:v>
                </c:pt>
                <c:pt idx="784">
                  <c:v>44585</c:v>
                </c:pt>
                <c:pt idx="785">
                  <c:v>44891</c:v>
                </c:pt>
                <c:pt idx="786">
                  <c:v>44682</c:v>
                </c:pt>
                <c:pt idx="787">
                  <c:v>44659</c:v>
                </c:pt>
                <c:pt idx="788">
                  <c:v>44346</c:v>
                </c:pt>
                <c:pt idx="789">
                  <c:v>44660</c:v>
                </c:pt>
                <c:pt idx="790">
                  <c:v>44396</c:v>
                </c:pt>
                <c:pt idx="791">
                  <c:v>44467</c:v>
                </c:pt>
                <c:pt idx="792">
                  <c:v>44213</c:v>
                </c:pt>
                <c:pt idx="793">
                  <c:v>44501</c:v>
                </c:pt>
                <c:pt idx="794">
                  <c:v>44539</c:v>
                </c:pt>
                <c:pt idx="795">
                  <c:v>44348</c:v>
                </c:pt>
                <c:pt idx="796">
                  <c:v>44418</c:v>
                </c:pt>
                <c:pt idx="797">
                  <c:v>44221</c:v>
                </c:pt>
                <c:pt idx="798">
                  <c:v>44069</c:v>
                </c:pt>
                <c:pt idx="799">
                  <c:v>44464</c:v>
                </c:pt>
                <c:pt idx="800">
                  <c:v>44216</c:v>
                </c:pt>
                <c:pt idx="801">
                  <c:v>44270</c:v>
                </c:pt>
                <c:pt idx="802">
                  <c:v>44005</c:v>
                </c:pt>
                <c:pt idx="803">
                  <c:v>44466</c:v>
                </c:pt>
                <c:pt idx="804">
                  <c:v>44376</c:v>
                </c:pt>
                <c:pt idx="805">
                  <c:v>44293</c:v>
                </c:pt>
                <c:pt idx="806">
                  <c:v>44499</c:v>
                </c:pt>
                <c:pt idx="807">
                  <c:v>44584</c:v>
                </c:pt>
                <c:pt idx="808">
                  <c:v>44530</c:v>
                </c:pt>
                <c:pt idx="809">
                  <c:v>44893</c:v>
                </c:pt>
                <c:pt idx="810">
                  <c:v>44435</c:v>
                </c:pt>
                <c:pt idx="811">
                  <c:v>44563</c:v>
                </c:pt>
                <c:pt idx="812">
                  <c:v>44634</c:v>
                </c:pt>
                <c:pt idx="813">
                  <c:v>44792</c:v>
                </c:pt>
                <c:pt idx="814">
                  <c:v>44886</c:v>
                </c:pt>
                <c:pt idx="815">
                  <c:v>44654</c:v>
                </c:pt>
                <c:pt idx="816">
                  <c:v>44235</c:v>
                </c:pt>
                <c:pt idx="817">
                  <c:v>44443</c:v>
                </c:pt>
                <c:pt idx="818">
                  <c:v>44483</c:v>
                </c:pt>
                <c:pt idx="819">
                  <c:v>44349</c:v>
                </c:pt>
                <c:pt idx="820">
                  <c:v>44361</c:v>
                </c:pt>
                <c:pt idx="821">
                  <c:v>44501</c:v>
                </c:pt>
                <c:pt idx="822">
                  <c:v>44500</c:v>
                </c:pt>
                <c:pt idx="823">
                  <c:v>44266</c:v>
                </c:pt>
                <c:pt idx="824">
                  <c:v>44140</c:v>
                </c:pt>
                <c:pt idx="825">
                  <c:v>44141</c:v>
                </c:pt>
                <c:pt idx="826">
                  <c:v>43747</c:v>
                </c:pt>
                <c:pt idx="827">
                  <c:v>43774</c:v>
                </c:pt>
                <c:pt idx="828">
                  <c:v>43911</c:v>
                </c:pt>
                <c:pt idx="829">
                  <c:v>43531</c:v>
                </c:pt>
                <c:pt idx="830">
                  <c:v>43701</c:v>
                </c:pt>
                <c:pt idx="831">
                  <c:v>43650</c:v>
                </c:pt>
                <c:pt idx="832">
                  <c:v>43327</c:v>
                </c:pt>
                <c:pt idx="833">
                  <c:v>43480</c:v>
                </c:pt>
                <c:pt idx="834">
                  <c:v>43429</c:v>
                </c:pt>
                <c:pt idx="835">
                  <c:v>43772</c:v>
                </c:pt>
                <c:pt idx="836">
                  <c:v>43367</c:v>
                </c:pt>
                <c:pt idx="837">
                  <c:v>43389</c:v>
                </c:pt>
                <c:pt idx="838">
                  <c:v>43107</c:v>
                </c:pt>
                <c:pt idx="839">
                  <c:v>43662</c:v>
                </c:pt>
                <c:pt idx="840">
                  <c:v>43195</c:v>
                </c:pt>
                <c:pt idx="841">
                  <c:v>43208</c:v>
                </c:pt>
                <c:pt idx="842">
                  <c:v>42927</c:v>
                </c:pt>
                <c:pt idx="843">
                  <c:v>43260</c:v>
                </c:pt>
                <c:pt idx="844">
                  <c:v>43171</c:v>
                </c:pt>
                <c:pt idx="845">
                  <c:v>42877</c:v>
                </c:pt>
                <c:pt idx="846">
                  <c:v>42622</c:v>
                </c:pt>
                <c:pt idx="847">
                  <c:v>42876</c:v>
                </c:pt>
                <c:pt idx="848">
                  <c:v>42735</c:v>
                </c:pt>
                <c:pt idx="849">
                  <c:v>43102</c:v>
                </c:pt>
                <c:pt idx="850">
                  <c:v>42610</c:v>
                </c:pt>
                <c:pt idx="851">
                  <c:v>42782</c:v>
                </c:pt>
                <c:pt idx="852">
                  <c:v>42763</c:v>
                </c:pt>
                <c:pt idx="853">
                  <c:v>42775</c:v>
                </c:pt>
                <c:pt idx="854">
                  <c:v>42579</c:v>
                </c:pt>
                <c:pt idx="855">
                  <c:v>42628</c:v>
                </c:pt>
                <c:pt idx="856">
                  <c:v>42512</c:v>
                </c:pt>
                <c:pt idx="857">
                  <c:v>42624</c:v>
                </c:pt>
                <c:pt idx="858">
                  <c:v>42400</c:v>
                </c:pt>
                <c:pt idx="859">
                  <c:v>42321</c:v>
                </c:pt>
                <c:pt idx="860">
                  <c:v>42462</c:v>
                </c:pt>
                <c:pt idx="861">
                  <c:v>42107</c:v>
                </c:pt>
                <c:pt idx="862">
                  <c:v>42227</c:v>
                </c:pt>
                <c:pt idx="863">
                  <c:v>42457</c:v>
                </c:pt>
                <c:pt idx="864">
                  <c:v>42261</c:v>
                </c:pt>
                <c:pt idx="865">
                  <c:v>42454</c:v>
                </c:pt>
                <c:pt idx="866">
                  <c:v>41958</c:v>
                </c:pt>
                <c:pt idx="867">
                  <c:v>42291</c:v>
                </c:pt>
                <c:pt idx="868">
                  <c:v>42076</c:v>
                </c:pt>
                <c:pt idx="869">
                  <c:v>42093</c:v>
                </c:pt>
                <c:pt idx="870">
                  <c:v>42277</c:v>
                </c:pt>
                <c:pt idx="871">
                  <c:v>42152</c:v>
                </c:pt>
                <c:pt idx="872">
                  <c:v>41942</c:v>
                </c:pt>
                <c:pt idx="873">
                  <c:v>41953</c:v>
                </c:pt>
                <c:pt idx="874">
                  <c:v>42015</c:v>
                </c:pt>
                <c:pt idx="875">
                  <c:v>42212</c:v>
                </c:pt>
                <c:pt idx="876">
                  <c:v>41914</c:v>
                </c:pt>
                <c:pt idx="877">
                  <c:v>42423</c:v>
                </c:pt>
                <c:pt idx="878">
                  <c:v>42212</c:v>
                </c:pt>
                <c:pt idx="879">
                  <c:v>42256</c:v>
                </c:pt>
                <c:pt idx="880">
                  <c:v>42030</c:v>
                </c:pt>
                <c:pt idx="881">
                  <c:v>41939</c:v>
                </c:pt>
                <c:pt idx="882">
                  <c:v>42188</c:v>
                </c:pt>
                <c:pt idx="883">
                  <c:v>41976</c:v>
                </c:pt>
                <c:pt idx="884">
                  <c:v>41952</c:v>
                </c:pt>
                <c:pt idx="885">
                  <c:v>41874</c:v>
                </c:pt>
                <c:pt idx="886">
                  <c:v>41910</c:v>
                </c:pt>
                <c:pt idx="887">
                  <c:v>41917</c:v>
                </c:pt>
                <c:pt idx="888">
                  <c:v>41664</c:v>
                </c:pt>
                <c:pt idx="889">
                  <c:v>42054</c:v>
                </c:pt>
                <c:pt idx="890">
                  <c:v>41652</c:v>
                </c:pt>
                <c:pt idx="891">
                  <c:v>41687</c:v>
                </c:pt>
                <c:pt idx="892">
                  <c:v>41754</c:v>
                </c:pt>
                <c:pt idx="893">
                  <c:v>41661</c:v>
                </c:pt>
                <c:pt idx="894">
                  <c:v>41578</c:v>
                </c:pt>
                <c:pt idx="895">
                  <c:v>41689</c:v>
                </c:pt>
                <c:pt idx="896">
                  <c:v>41547</c:v>
                </c:pt>
                <c:pt idx="897">
                  <c:v>41788</c:v>
                </c:pt>
                <c:pt idx="898">
                  <c:v>41594</c:v>
                </c:pt>
                <c:pt idx="899">
                  <c:v>41928</c:v>
                </c:pt>
                <c:pt idx="900">
                  <c:v>41884</c:v>
                </c:pt>
                <c:pt idx="901">
                  <c:v>41608</c:v>
                </c:pt>
                <c:pt idx="902">
                  <c:v>41751</c:v>
                </c:pt>
                <c:pt idx="903">
                  <c:v>42070</c:v>
                </c:pt>
                <c:pt idx="904">
                  <c:v>41735</c:v>
                </c:pt>
                <c:pt idx="905">
                  <c:v>41766</c:v>
                </c:pt>
                <c:pt idx="906">
                  <c:v>41807</c:v>
                </c:pt>
                <c:pt idx="907">
                  <c:v>42028</c:v>
                </c:pt>
                <c:pt idx="908">
                  <c:v>42139</c:v>
                </c:pt>
                <c:pt idx="909">
                  <c:v>41869</c:v>
                </c:pt>
                <c:pt idx="910">
                  <c:v>42420</c:v>
                </c:pt>
                <c:pt idx="911">
                  <c:v>42156</c:v>
                </c:pt>
                <c:pt idx="912">
                  <c:v>42280</c:v>
                </c:pt>
                <c:pt idx="913">
                  <c:v>42328</c:v>
                </c:pt>
                <c:pt idx="914">
                  <c:v>42217</c:v>
                </c:pt>
                <c:pt idx="915">
                  <c:v>42346</c:v>
                </c:pt>
                <c:pt idx="916">
                  <c:v>42159</c:v>
                </c:pt>
                <c:pt idx="917">
                  <c:v>42593</c:v>
                </c:pt>
                <c:pt idx="918">
                  <c:v>42576</c:v>
                </c:pt>
                <c:pt idx="919">
                  <c:v>42505</c:v>
                </c:pt>
                <c:pt idx="920">
                  <c:v>42695</c:v>
                </c:pt>
                <c:pt idx="921">
                  <c:v>42772</c:v>
                </c:pt>
                <c:pt idx="922">
                  <c:v>42556</c:v>
                </c:pt>
                <c:pt idx="923">
                  <c:v>42617</c:v>
                </c:pt>
                <c:pt idx="924">
                  <c:v>42598</c:v>
                </c:pt>
                <c:pt idx="925">
                  <c:v>42473</c:v>
                </c:pt>
                <c:pt idx="926">
                  <c:v>42399</c:v>
                </c:pt>
                <c:pt idx="927">
                  <c:v>42680</c:v>
                </c:pt>
                <c:pt idx="928">
                  <c:v>42153</c:v>
                </c:pt>
                <c:pt idx="929">
                  <c:v>42404</c:v>
                </c:pt>
                <c:pt idx="930">
                  <c:v>42702</c:v>
                </c:pt>
                <c:pt idx="931">
                  <c:v>42099</c:v>
                </c:pt>
                <c:pt idx="932">
                  <c:v>42245</c:v>
                </c:pt>
                <c:pt idx="933">
                  <c:v>42362</c:v>
                </c:pt>
                <c:pt idx="934">
                  <c:v>42410</c:v>
                </c:pt>
                <c:pt idx="935">
                  <c:v>42228</c:v>
                </c:pt>
                <c:pt idx="936">
                  <c:v>42118</c:v>
                </c:pt>
                <c:pt idx="937">
                  <c:v>42168</c:v>
                </c:pt>
                <c:pt idx="938">
                  <c:v>42353</c:v>
                </c:pt>
                <c:pt idx="939">
                  <c:v>41814</c:v>
                </c:pt>
                <c:pt idx="940">
                  <c:v>41531</c:v>
                </c:pt>
                <c:pt idx="941">
                  <c:v>41560</c:v>
                </c:pt>
                <c:pt idx="942">
                  <c:v>41235</c:v>
                </c:pt>
                <c:pt idx="943">
                  <c:v>41582</c:v>
                </c:pt>
                <c:pt idx="944">
                  <c:v>41295</c:v>
                </c:pt>
                <c:pt idx="945">
                  <c:v>41459</c:v>
                </c:pt>
                <c:pt idx="946">
                  <c:v>40758</c:v>
                </c:pt>
                <c:pt idx="947">
                  <c:v>40709</c:v>
                </c:pt>
                <c:pt idx="948">
                  <c:v>40827</c:v>
                </c:pt>
                <c:pt idx="949">
                  <c:v>41028</c:v>
                </c:pt>
                <c:pt idx="950">
                  <c:v>40631</c:v>
                </c:pt>
                <c:pt idx="951">
                  <c:v>40594</c:v>
                </c:pt>
                <c:pt idx="952">
                  <c:v>40318</c:v>
                </c:pt>
                <c:pt idx="953">
                  <c:v>40202</c:v>
                </c:pt>
                <c:pt idx="954">
                  <c:v>40557</c:v>
                </c:pt>
                <c:pt idx="955">
                  <c:v>40485</c:v>
                </c:pt>
                <c:pt idx="956">
                  <c:v>40225</c:v>
                </c:pt>
                <c:pt idx="957">
                  <c:v>40234</c:v>
                </c:pt>
                <c:pt idx="958">
                  <c:v>40083</c:v>
                </c:pt>
                <c:pt idx="959">
                  <c:v>39804</c:v>
                </c:pt>
                <c:pt idx="960">
                  <c:v>39905</c:v>
                </c:pt>
                <c:pt idx="961">
                  <c:v>40084</c:v>
                </c:pt>
                <c:pt idx="962">
                  <c:v>39782</c:v>
                </c:pt>
                <c:pt idx="963">
                  <c:v>39837</c:v>
                </c:pt>
                <c:pt idx="964">
                  <c:v>39645</c:v>
                </c:pt>
                <c:pt idx="965">
                  <c:v>39764</c:v>
                </c:pt>
                <c:pt idx="966">
                  <c:v>39709</c:v>
                </c:pt>
                <c:pt idx="967">
                  <c:v>39637</c:v>
                </c:pt>
                <c:pt idx="968">
                  <c:v>39700</c:v>
                </c:pt>
                <c:pt idx="969">
                  <c:v>39801</c:v>
                </c:pt>
                <c:pt idx="970">
                  <c:v>39798</c:v>
                </c:pt>
                <c:pt idx="971">
                  <c:v>39622</c:v>
                </c:pt>
                <c:pt idx="972">
                  <c:v>39736</c:v>
                </c:pt>
                <c:pt idx="973">
                  <c:v>39662</c:v>
                </c:pt>
                <c:pt idx="974">
                  <c:v>39428</c:v>
                </c:pt>
                <c:pt idx="975">
                  <c:v>39270</c:v>
                </c:pt>
                <c:pt idx="976">
                  <c:v>39464</c:v>
                </c:pt>
                <c:pt idx="977">
                  <c:v>39184</c:v>
                </c:pt>
                <c:pt idx="978">
                  <c:v>39372</c:v>
                </c:pt>
                <c:pt idx="979">
                  <c:v>39516</c:v>
                </c:pt>
                <c:pt idx="980">
                  <c:v>39433</c:v>
                </c:pt>
                <c:pt idx="981">
                  <c:v>39289</c:v>
                </c:pt>
                <c:pt idx="982">
                  <c:v>39248</c:v>
                </c:pt>
                <c:pt idx="983">
                  <c:v>39050</c:v>
                </c:pt>
                <c:pt idx="984">
                  <c:v>39336</c:v>
                </c:pt>
                <c:pt idx="985">
                  <c:v>39156</c:v>
                </c:pt>
                <c:pt idx="986">
                  <c:v>39042</c:v>
                </c:pt>
                <c:pt idx="987">
                  <c:v>39042</c:v>
                </c:pt>
                <c:pt idx="988">
                  <c:v>39145</c:v>
                </c:pt>
                <c:pt idx="989">
                  <c:v>39097</c:v>
                </c:pt>
                <c:pt idx="990">
                  <c:v>38553</c:v>
                </c:pt>
                <c:pt idx="991">
                  <c:v>38840</c:v>
                </c:pt>
                <c:pt idx="992">
                  <c:v>38856</c:v>
                </c:pt>
                <c:pt idx="993">
                  <c:v>38760</c:v>
                </c:pt>
                <c:pt idx="994">
                  <c:v>38780</c:v>
                </c:pt>
                <c:pt idx="995">
                  <c:v>38809</c:v>
                </c:pt>
                <c:pt idx="996">
                  <c:v>38718</c:v>
                </c:pt>
                <c:pt idx="997">
                  <c:v>38631</c:v>
                </c:pt>
                <c:pt idx="998">
                  <c:v>38631</c:v>
                </c:pt>
                <c:pt idx="999">
                  <c:v>38825</c:v>
                </c:pt>
                <c:pt idx="1000">
                  <c:v>38995</c:v>
                </c:pt>
                <c:pt idx="1001">
                  <c:v>38830</c:v>
                </c:pt>
                <c:pt idx="1002">
                  <c:v>38618</c:v>
                </c:pt>
                <c:pt idx="1003">
                  <c:v>38610</c:v>
                </c:pt>
                <c:pt idx="1004">
                  <c:v>38593</c:v>
                </c:pt>
                <c:pt idx="1005">
                  <c:v>38754</c:v>
                </c:pt>
                <c:pt idx="1006">
                  <c:v>38904</c:v>
                </c:pt>
                <c:pt idx="1007">
                  <c:v>38733</c:v>
                </c:pt>
                <c:pt idx="1008">
                  <c:v>38398</c:v>
                </c:pt>
                <c:pt idx="1009">
                  <c:v>38607</c:v>
                </c:pt>
                <c:pt idx="1010">
                  <c:v>38672</c:v>
                </c:pt>
                <c:pt idx="1011">
                  <c:v>38637</c:v>
                </c:pt>
                <c:pt idx="1012">
                  <c:v>38319</c:v>
                </c:pt>
                <c:pt idx="1013">
                  <c:v>38516</c:v>
                </c:pt>
                <c:pt idx="1014">
                  <c:v>38538</c:v>
                </c:pt>
                <c:pt idx="1015">
                  <c:v>38731</c:v>
                </c:pt>
                <c:pt idx="1016">
                  <c:v>38590</c:v>
                </c:pt>
                <c:pt idx="1017">
                  <c:v>38553</c:v>
                </c:pt>
                <c:pt idx="1018">
                  <c:v>38553</c:v>
                </c:pt>
                <c:pt idx="1019">
                  <c:v>38569</c:v>
                </c:pt>
                <c:pt idx="1020">
                  <c:v>38723</c:v>
                </c:pt>
                <c:pt idx="1021">
                  <c:v>38761</c:v>
                </c:pt>
                <c:pt idx="1022">
                  <c:v>38816</c:v>
                </c:pt>
                <c:pt idx="1023">
                  <c:v>38876</c:v>
                </c:pt>
                <c:pt idx="1024">
                  <c:v>38861</c:v>
                </c:pt>
                <c:pt idx="1025">
                  <c:v>38931</c:v>
                </c:pt>
                <c:pt idx="1026">
                  <c:v>38924</c:v>
                </c:pt>
                <c:pt idx="1027">
                  <c:v>39124</c:v>
                </c:pt>
                <c:pt idx="1028">
                  <c:v>38941</c:v>
                </c:pt>
                <c:pt idx="1029">
                  <c:v>38928</c:v>
                </c:pt>
                <c:pt idx="1030">
                  <c:v>39008</c:v>
                </c:pt>
                <c:pt idx="1031">
                  <c:v>38939</c:v>
                </c:pt>
                <c:pt idx="1032">
                  <c:v>38948</c:v>
                </c:pt>
                <c:pt idx="1033">
                  <c:v>38906</c:v>
                </c:pt>
                <c:pt idx="1034">
                  <c:v>39182</c:v>
                </c:pt>
                <c:pt idx="1035">
                  <c:v>39011</c:v>
                </c:pt>
                <c:pt idx="1036">
                  <c:v>39111</c:v>
                </c:pt>
                <c:pt idx="1037">
                  <c:v>39171</c:v>
                </c:pt>
                <c:pt idx="1038">
                  <c:v>39687</c:v>
                </c:pt>
                <c:pt idx="1039">
                  <c:v>39586</c:v>
                </c:pt>
                <c:pt idx="1040">
                  <c:v>39662</c:v>
                </c:pt>
                <c:pt idx="1041">
                  <c:v>39855</c:v>
                </c:pt>
                <c:pt idx="1042">
                  <c:v>40250</c:v>
                </c:pt>
                <c:pt idx="1043">
                  <c:v>40371</c:v>
                </c:pt>
                <c:pt idx="1044">
                  <c:v>40702</c:v>
                </c:pt>
                <c:pt idx="1045">
                  <c:v>40696</c:v>
                </c:pt>
                <c:pt idx="1046">
                  <c:v>40967</c:v>
                </c:pt>
                <c:pt idx="1047">
                  <c:v>40787</c:v>
                </c:pt>
                <c:pt idx="1048">
                  <c:v>40691</c:v>
                </c:pt>
                <c:pt idx="1049">
                  <c:v>40565</c:v>
                </c:pt>
                <c:pt idx="1050">
                  <c:v>40387</c:v>
                </c:pt>
                <c:pt idx="1051">
                  <c:v>40065</c:v>
                </c:pt>
                <c:pt idx="1052">
                  <c:v>39796</c:v>
                </c:pt>
                <c:pt idx="1053">
                  <c:v>39604</c:v>
                </c:pt>
                <c:pt idx="1054">
                  <c:v>39429</c:v>
                </c:pt>
                <c:pt idx="1055">
                  <c:v>39262</c:v>
                </c:pt>
                <c:pt idx="1056">
                  <c:v>39096</c:v>
                </c:pt>
                <c:pt idx="1057">
                  <c:v>38920</c:v>
                </c:pt>
                <c:pt idx="1058">
                  <c:v>38978</c:v>
                </c:pt>
                <c:pt idx="1059">
                  <c:v>38692</c:v>
                </c:pt>
                <c:pt idx="1060">
                  <c:v>38525</c:v>
                </c:pt>
                <c:pt idx="1061">
                  <c:v>38678</c:v>
                </c:pt>
                <c:pt idx="1062">
                  <c:v>38631</c:v>
                </c:pt>
                <c:pt idx="1063">
                  <c:v>38552</c:v>
                </c:pt>
                <c:pt idx="1064">
                  <c:v>38433</c:v>
                </c:pt>
                <c:pt idx="1065">
                  <c:v>38451</c:v>
                </c:pt>
                <c:pt idx="1066">
                  <c:v>38282</c:v>
                </c:pt>
                <c:pt idx="1067">
                  <c:v>38540</c:v>
                </c:pt>
                <c:pt idx="1068">
                  <c:v>38403</c:v>
                </c:pt>
                <c:pt idx="1069">
                  <c:v>38433</c:v>
                </c:pt>
                <c:pt idx="1070">
                  <c:v>38620</c:v>
                </c:pt>
                <c:pt idx="1071">
                  <c:v>38577</c:v>
                </c:pt>
                <c:pt idx="1072">
                  <c:v>38641</c:v>
                </c:pt>
                <c:pt idx="1073">
                  <c:v>38340</c:v>
                </c:pt>
                <c:pt idx="1074">
                  <c:v>38140</c:v>
                </c:pt>
                <c:pt idx="1075">
                  <c:v>38372</c:v>
                </c:pt>
                <c:pt idx="1076">
                  <c:v>38384</c:v>
                </c:pt>
                <c:pt idx="1077">
                  <c:v>38389</c:v>
                </c:pt>
                <c:pt idx="1078">
                  <c:v>38651</c:v>
                </c:pt>
                <c:pt idx="1079">
                  <c:v>38570</c:v>
                </c:pt>
                <c:pt idx="1080">
                  <c:v>38537</c:v>
                </c:pt>
                <c:pt idx="1081">
                  <c:v>38548</c:v>
                </c:pt>
                <c:pt idx="1082">
                  <c:v>38628</c:v>
                </c:pt>
                <c:pt idx="1083">
                  <c:v>38505</c:v>
                </c:pt>
                <c:pt idx="1084">
                  <c:v>38392</c:v>
                </c:pt>
                <c:pt idx="1085">
                  <c:v>38468</c:v>
                </c:pt>
                <c:pt idx="1086">
                  <c:v>38398</c:v>
                </c:pt>
                <c:pt idx="1087">
                  <c:v>38228</c:v>
                </c:pt>
                <c:pt idx="1088">
                  <c:v>38080</c:v>
                </c:pt>
                <c:pt idx="1089">
                  <c:v>37942</c:v>
                </c:pt>
                <c:pt idx="1090">
                  <c:v>37952</c:v>
                </c:pt>
                <c:pt idx="1091">
                  <c:v>37860</c:v>
                </c:pt>
                <c:pt idx="1092">
                  <c:v>37927</c:v>
                </c:pt>
                <c:pt idx="1093">
                  <c:v>37962</c:v>
                </c:pt>
                <c:pt idx="1094">
                  <c:v>37933</c:v>
                </c:pt>
                <c:pt idx="1095">
                  <c:v>37708</c:v>
                </c:pt>
                <c:pt idx="1096">
                  <c:v>37505</c:v>
                </c:pt>
                <c:pt idx="1097">
                  <c:v>37856</c:v>
                </c:pt>
                <c:pt idx="1098">
                  <c:v>37675</c:v>
                </c:pt>
                <c:pt idx="1099">
                  <c:v>37585</c:v>
                </c:pt>
                <c:pt idx="1100">
                  <c:v>37817</c:v>
                </c:pt>
                <c:pt idx="1101">
                  <c:v>37312</c:v>
                </c:pt>
                <c:pt idx="1102">
                  <c:v>37619</c:v>
                </c:pt>
                <c:pt idx="1103">
                  <c:v>37468</c:v>
                </c:pt>
                <c:pt idx="1104">
                  <c:v>37141</c:v>
                </c:pt>
                <c:pt idx="1105">
                  <c:v>37548</c:v>
                </c:pt>
                <c:pt idx="1106">
                  <c:v>37292</c:v>
                </c:pt>
                <c:pt idx="1107">
                  <c:v>37299</c:v>
                </c:pt>
                <c:pt idx="1108">
                  <c:v>37336</c:v>
                </c:pt>
                <c:pt idx="1109">
                  <c:v>37066</c:v>
                </c:pt>
                <c:pt idx="1110">
                  <c:v>37000</c:v>
                </c:pt>
                <c:pt idx="1111">
                  <c:v>37283</c:v>
                </c:pt>
                <c:pt idx="1112">
                  <c:v>37050</c:v>
                </c:pt>
                <c:pt idx="1113">
                  <c:v>37203</c:v>
                </c:pt>
                <c:pt idx="1114">
                  <c:v>37254</c:v>
                </c:pt>
                <c:pt idx="1115">
                  <c:v>37166</c:v>
                </c:pt>
                <c:pt idx="1116">
                  <c:v>36920</c:v>
                </c:pt>
                <c:pt idx="1117">
                  <c:v>37234</c:v>
                </c:pt>
                <c:pt idx="1118">
                  <c:v>37009</c:v>
                </c:pt>
                <c:pt idx="1119">
                  <c:v>37004</c:v>
                </c:pt>
                <c:pt idx="1120">
                  <c:v>37050</c:v>
                </c:pt>
                <c:pt idx="1121">
                  <c:v>37028</c:v>
                </c:pt>
                <c:pt idx="1122">
                  <c:v>36979</c:v>
                </c:pt>
                <c:pt idx="1123">
                  <c:v>37154</c:v>
                </c:pt>
                <c:pt idx="1124">
                  <c:v>36972</c:v>
                </c:pt>
                <c:pt idx="1125">
                  <c:v>36817</c:v>
                </c:pt>
                <c:pt idx="1126">
                  <c:v>37055</c:v>
                </c:pt>
                <c:pt idx="1127">
                  <c:v>36934</c:v>
                </c:pt>
                <c:pt idx="1128">
                  <c:v>37087</c:v>
                </c:pt>
                <c:pt idx="1129">
                  <c:v>37284</c:v>
                </c:pt>
                <c:pt idx="1130">
                  <c:v>36891</c:v>
                </c:pt>
                <c:pt idx="1131">
                  <c:v>36876</c:v>
                </c:pt>
                <c:pt idx="1132">
                  <c:v>37035</c:v>
                </c:pt>
                <c:pt idx="1133">
                  <c:v>36962</c:v>
                </c:pt>
                <c:pt idx="1134">
                  <c:v>36815</c:v>
                </c:pt>
                <c:pt idx="1135">
                  <c:v>36837</c:v>
                </c:pt>
                <c:pt idx="1136">
                  <c:v>36756</c:v>
                </c:pt>
                <c:pt idx="1137">
                  <c:v>36610</c:v>
                </c:pt>
                <c:pt idx="1138">
                  <c:v>36509</c:v>
                </c:pt>
                <c:pt idx="1139">
                  <c:v>36504</c:v>
                </c:pt>
                <c:pt idx="1140">
                  <c:v>36946</c:v>
                </c:pt>
                <c:pt idx="1141">
                  <c:v>36593</c:v>
                </c:pt>
                <c:pt idx="1142">
                  <c:v>36865</c:v>
                </c:pt>
                <c:pt idx="1143">
                  <c:v>36814</c:v>
                </c:pt>
                <c:pt idx="1144">
                  <c:v>36685</c:v>
                </c:pt>
                <c:pt idx="1145">
                  <c:v>36549</c:v>
                </c:pt>
                <c:pt idx="1146">
                  <c:v>36591</c:v>
                </c:pt>
                <c:pt idx="1147">
                  <c:v>36744</c:v>
                </c:pt>
                <c:pt idx="1148">
                  <c:v>36869</c:v>
                </c:pt>
                <c:pt idx="1149">
                  <c:v>36763</c:v>
                </c:pt>
                <c:pt idx="1150">
                  <c:v>36449</c:v>
                </c:pt>
                <c:pt idx="1151">
                  <c:v>36856</c:v>
                </c:pt>
                <c:pt idx="1152">
                  <c:v>36575</c:v>
                </c:pt>
                <c:pt idx="1153">
                  <c:v>36543</c:v>
                </c:pt>
                <c:pt idx="1154">
                  <c:v>36482</c:v>
                </c:pt>
                <c:pt idx="1155">
                  <c:v>36508</c:v>
                </c:pt>
                <c:pt idx="1156">
                  <c:v>36493</c:v>
                </c:pt>
                <c:pt idx="1157">
                  <c:v>36680</c:v>
                </c:pt>
                <c:pt idx="1158">
                  <c:v>36592</c:v>
                </c:pt>
                <c:pt idx="1159">
                  <c:v>36587</c:v>
                </c:pt>
                <c:pt idx="1160">
                  <c:v>36669</c:v>
                </c:pt>
                <c:pt idx="1161">
                  <c:v>36642</c:v>
                </c:pt>
                <c:pt idx="1162">
                  <c:v>36299</c:v>
                </c:pt>
                <c:pt idx="1163">
                  <c:v>36583</c:v>
                </c:pt>
                <c:pt idx="1164">
                  <c:v>36821</c:v>
                </c:pt>
                <c:pt idx="1165">
                  <c:v>36616</c:v>
                </c:pt>
                <c:pt idx="1166">
                  <c:v>36730</c:v>
                </c:pt>
                <c:pt idx="1167">
                  <c:v>36693</c:v>
                </c:pt>
                <c:pt idx="1168">
                  <c:v>36798</c:v>
                </c:pt>
                <c:pt idx="1169">
                  <c:v>36762</c:v>
                </c:pt>
                <c:pt idx="1170">
                  <c:v>36454</c:v>
                </c:pt>
                <c:pt idx="1171">
                  <c:v>36561</c:v>
                </c:pt>
                <c:pt idx="1172">
                  <c:v>36677</c:v>
                </c:pt>
                <c:pt idx="1173">
                  <c:v>36775</c:v>
                </c:pt>
                <c:pt idx="1174">
                  <c:v>36363</c:v>
                </c:pt>
                <c:pt idx="1175">
                  <c:v>36317</c:v>
                </c:pt>
                <c:pt idx="1176">
                  <c:v>36549</c:v>
                </c:pt>
                <c:pt idx="1177">
                  <c:v>36332</c:v>
                </c:pt>
                <c:pt idx="1178">
                  <c:v>36502</c:v>
                </c:pt>
                <c:pt idx="1179">
                  <c:v>36640</c:v>
                </c:pt>
                <c:pt idx="1180">
                  <c:v>36537</c:v>
                </c:pt>
                <c:pt idx="1181">
                  <c:v>36480</c:v>
                </c:pt>
                <c:pt idx="1182">
                  <c:v>36124</c:v>
                </c:pt>
                <c:pt idx="1183">
                  <c:v>36387</c:v>
                </c:pt>
                <c:pt idx="1184">
                  <c:v>36410</c:v>
                </c:pt>
                <c:pt idx="1185">
                  <c:v>36610</c:v>
                </c:pt>
                <c:pt idx="1186">
                  <c:v>36278</c:v>
                </c:pt>
                <c:pt idx="1187">
                  <c:v>36398</c:v>
                </c:pt>
                <c:pt idx="1188">
                  <c:v>36434</c:v>
                </c:pt>
                <c:pt idx="1189">
                  <c:v>36399</c:v>
                </c:pt>
                <c:pt idx="1190">
                  <c:v>36206</c:v>
                </c:pt>
                <c:pt idx="1191">
                  <c:v>36093</c:v>
                </c:pt>
                <c:pt idx="1192">
                  <c:v>36386</c:v>
                </c:pt>
                <c:pt idx="1193">
                  <c:v>36415</c:v>
                </c:pt>
                <c:pt idx="1194">
                  <c:v>36291</c:v>
                </c:pt>
                <c:pt idx="1195">
                  <c:v>36170</c:v>
                </c:pt>
                <c:pt idx="1196">
                  <c:v>36396</c:v>
                </c:pt>
                <c:pt idx="1197">
                  <c:v>36170</c:v>
                </c:pt>
                <c:pt idx="1198">
                  <c:v>36276</c:v>
                </c:pt>
                <c:pt idx="1199">
                  <c:v>36193</c:v>
                </c:pt>
                <c:pt idx="1200">
                  <c:v>36169</c:v>
                </c:pt>
                <c:pt idx="1201">
                  <c:v>36340</c:v>
                </c:pt>
                <c:pt idx="1202">
                  <c:v>35983</c:v>
                </c:pt>
                <c:pt idx="1203">
                  <c:v>35983</c:v>
                </c:pt>
                <c:pt idx="1204">
                  <c:v>35896</c:v>
                </c:pt>
                <c:pt idx="1205">
                  <c:v>36367</c:v>
                </c:pt>
                <c:pt idx="1206">
                  <c:v>36149</c:v>
                </c:pt>
                <c:pt idx="1207">
                  <c:v>36112</c:v>
                </c:pt>
                <c:pt idx="1208">
                  <c:v>35935</c:v>
                </c:pt>
                <c:pt idx="1209">
                  <c:v>35764</c:v>
                </c:pt>
                <c:pt idx="1210">
                  <c:v>36147</c:v>
                </c:pt>
                <c:pt idx="1211">
                  <c:v>35984</c:v>
                </c:pt>
                <c:pt idx="1212">
                  <c:v>35982</c:v>
                </c:pt>
                <c:pt idx="1213">
                  <c:v>35913</c:v>
                </c:pt>
                <c:pt idx="1214">
                  <c:v>35957</c:v>
                </c:pt>
                <c:pt idx="1215">
                  <c:v>35778</c:v>
                </c:pt>
                <c:pt idx="1216">
                  <c:v>35606</c:v>
                </c:pt>
                <c:pt idx="1217">
                  <c:v>36004</c:v>
                </c:pt>
                <c:pt idx="1218">
                  <c:v>36007</c:v>
                </c:pt>
                <c:pt idx="1219">
                  <c:v>35821</c:v>
                </c:pt>
                <c:pt idx="1220">
                  <c:v>35915</c:v>
                </c:pt>
                <c:pt idx="1221">
                  <c:v>35706</c:v>
                </c:pt>
                <c:pt idx="1222">
                  <c:v>35648</c:v>
                </c:pt>
                <c:pt idx="1223">
                  <c:v>35793</c:v>
                </c:pt>
                <c:pt idx="1224">
                  <c:v>35818</c:v>
                </c:pt>
                <c:pt idx="1225">
                  <c:v>35489</c:v>
                </c:pt>
                <c:pt idx="1226">
                  <c:v>35607</c:v>
                </c:pt>
                <c:pt idx="1227">
                  <c:v>35806</c:v>
                </c:pt>
                <c:pt idx="1228">
                  <c:v>35647</c:v>
                </c:pt>
                <c:pt idx="1229">
                  <c:v>35437</c:v>
                </c:pt>
                <c:pt idx="1230">
                  <c:v>35703</c:v>
                </c:pt>
                <c:pt idx="1231">
                  <c:v>35443</c:v>
                </c:pt>
                <c:pt idx="1232">
                  <c:v>35370</c:v>
                </c:pt>
                <c:pt idx="1233">
                  <c:v>35717</c:v>
                </c:pt>
                <c:pt idx="1234">
                  <c:v>35566</c:v>
                </c:pt>
                <c:pt idx="1235">
                  <c:v>35408</c:v>
                </c:pt>
                <c:pt idx="1236">
                  <c:v>35625</c:v>
                </c:pt>
                <c:pt idx="1237">
                  <c:v>35384</c:v>
                </c:pt>
                <c:pt idx="1238">
                  <c:v>35501</c:v>
                </c:pt>
                <c:pt idx="1239">
                  <c:v>35213</c:v>
                </c:pt>
                <c:pt idx="1240">
                  <c:v>35481</c:v>
                </c:pt>
                <c:pt idx="1241">
                  <c:v>35529</c:v>
                </c:pt>
                <c:pt idx="1242">
                  <c:v>35146</c:v>
                </c:pt>
                <c:pt idx="1243">
                  <c:v>35392</c:v>
                </c:pt>
                <c:pt idx="1244">
                  <c:v>35172</c:v>
                </c:pt>
                <c:pt idx="1245">
                  <c:v>35273</c:v>
                </c:pt>
                <c:pt idx="1246">
                  <c:v>35280</c:v>
                </c:pt>
                <c:pt idx="1247">
                  <c:v>34811</c:v>
                </c:pt>
                <c:pt idx="1248">
                  <c:v>35129</c:v>
                </c:pt>
                <c:pt idx="1249">
                  <c:v>35222</c:v>
                </c:pt>
                <c:pt idx="1250">
                  <c:v>35067</c:v>
                </c:pt>
                <c:pt idx="1251">
                  <c:v>35292</c:v>
                </c:pt>
                <c:pt idx="1252">
                  <c:v>35204</c:v>
                </c:pt>
                <c:pt idx="1253">
                  <c:v>34882</c:v>
                </c:pt>
                <c:pt idx="1254">
                  <c:v>35015</c:v>
                </c:pt>
                <c:pt idx="1255">
                  <c:v>34934</c:v>
                </c:pt>
                <c:pt idx="1256">
                  <c:v>34913</c:v>
                </c:pt>
                <c:pt idx="1257">
                  <c:v>34949</c:v>
                </c:pt>
                <c:pt idx="1258">
                  <c:v>34813</c:v>
                </c:pt>
                <c:pt idx="1259">
                  <c:v>35055</c:v>
                </c:pt>
                <c:pt idx="1260">
                  <c:v>34950</c:v>
                </c:pt>
                <c:pt idx="1261">
                  <c:v>35059</c:v>
                </c:pt>
                <c:pt idx="1262">
                  <c:v>35015</c:v>
                </c:pt>
                <c:pt idx="1263">
                  <c:v>34879</c:v>
                </c:pt>
                <c:pt idx="1264">
                  <c:v>34926</c:v>
                </c:pt>
                <c:pt idx="1265">
                  <c:v>34954</c:v>
                </c:pt>
                <c:pt idx="1266">
                  <c:v>34870</c:v>
                </c:pt>
                <c:pt idx="1267">
                  <c:v>34679</c:v>
                </c:pt>
                <c:pt idx="1268">
                  <c:v>35174</c:v>
                </c:pt>
                <c:pt idx="1269">
                  <c:v>34506</c:v>
                </c:pt>
                <c:pt idx="1270">
                  <c:v>34990</c:v>
                </c:pt>
                <c:pt idx="1271">
                  <c:v>34742</c:v>
                </c:pt>
                <c:pt idx="1272">
                  <c:v>34675</c:v>
                </c:pt>
                <c:pt idx="1273">
                  <c:v>34995</c:v>
                </c:pt>
                <c:pt idx="1274">
                  <c:v>34561</c:v>
                </c:pt>
                <c:pt idx="1275">
                  <c:v>34958</c:v>
                </c:pt>
                <c:pt idx="1276">
                  <c:v>34503</c:v>
                </c:pt>
                <c:pt idx="1277">
                  <c:v>34851</c:v>
                </c:pt>
                <c:pt idx="1278">
                  <c:v>34659</c:v>
                </c:pt>
                <c:pt idx="1279">
                  <c:v>34872</c:v>
                </c:pt>
                <c:pt idx="1280">
                  <c:v>34728</c:v>
                </c:pt>
                <c:pt idx="1281">
                  <c:v>34663</c:v>
                </c:pt>
                <c:pt idx="1282">
                  <c:v>34961</c:v>
                </c:pt>
                <c:pt idx="1283">
                  <c:v>34874</c:v>
                </c:pt>
                <c:pt idx="1284">
                  <c:v>34789</c:v>
                </c:pt>
                <c:pt idx="1285">
                  <c:v>34800</c:v>
                </c:pt>
                <c:pt idx="1286">
                  <c:v>34885</c:v>
                </c:pt>
                <c:pt idx="1287">
                  <c:v>34491</c:v>
                </c:pt>
                <c:pt idx="1288">
                  <c:v>34509</c:v>
                </c:pt>
                <c:pt idx="1289">
                  <c:v>34550</c:v>
                </c:pt>
                <c:pt idx="1290">
                  <c:v>34826</c:v>
                </c:pt>
                <c:pt idx="1291">
                  <c:v>34794</c:v>
                </c:pt>
                <c:pt idx="1292">
                  <c:v>34579</c:v>
                </c:pt>
                <c:pt idx="1293">
                  <c:v>34725</c:v>
                </c:pt>
                <c:pt idx="1294">
                  <c:v>34758</c:v>
                </c:pt>
                <c:pt idx="1295">
                  <c:v>34862</c:v>
                </c:pt>
                <c:pt idx="1296">
                  <c:v>34831</c:v>
                </c:pt>
                <c:pt idx="1297">
                  <c:v>34856</c:v>
                </c:pt>
                <c:pt idx="1298">
                  <c:v>34669</c:v>
                </c:pt>
                <c:pt idx="1299">
                  <c:v>34635</c:v>
                </c:pt>
                <c:pt idx="1300">
                  <c:v>34706</c:v>
                </c:pt>
                <c:pt idx="1301">
                  <c:v>34619</c:v>
                </c:pt>
                <c:pt idx="1302">
                  <c:v>34791</c:v>
                </c:pt>
                <c:pt idx="1303">
                  <c:v>34717</c:v>
                </c:pt>
                <c:pt idx="1304">
                  <c:v>34679</c:v>
                </c:pt>
                <c:pt idx="1305">
                  <c:v>34584</c:v>
                </c:pt>
                <c:pt idx="1306">
                  <c:v>34624</c:v>
                </c:pt>
                <c:pt idx="1307">
                  <c:v>34572</c:v>
                </c:pt>
                <c:pt idx="1308">
                  <c:v>34534</c:v>
                </c:pt>
                <c:pt idx="1309">
                  <c:v>34791</c:v>
                </c:pt>
                <c:pt idx="1310">
                  <c:v>34527</c:v>
                </c:pt>
                <c:pt idx="1311">
                  <c:v>34741</c:v>
                </c:pt>
                <c:pt idx="1312">
                  <c:v>34451</c:v>
                </c:pt>
                <c:pt idx="1313">
                  <c:v>34605</c:v>
                </c:pt>
                <c:pt idx="1314">
                  <c:v>34621</c:v>
                </c:pt>
                <c:pt idx="1315">
                  <c:v>34450</c:v>
                </c:pt>
                <c:pt idx="1316">
                  <c:v>34933</c:v>
                </c:pt>
                <c:pt idx="1317">
                  <c:v>34706</c:v>
                </c:pt>
                <c:pt idx="1318">
                  <c:v>34654</c:v>
                </c:pt>
                <c:pt idx="1319">
                  <c:v>34635</c:v>
                </c:pt>
                <c:pt idx="1320">
                  <c:v>34621</c:v>
                </c:pt>
                <c:pt idx="1321">
                  <c:v>34643</c:v>
                </c:pt>
                <c:pt idx="1322">
                  <c:v>34838</c:v>
                </c:pt>
                <c:pt idx="1323">
                  <c:v>34549</c:v>
                </c:pt>
                <c:pt idx="1324">
                  <c:v>34517</c:v>
                </c:pt>
                <c:pt idx="1325">
                  <c:v>34666</c:v>
                </c:pt>
                <c:pt idx="1326">
                  <c:v>34512</c:v>
                </c:pt>
                <c:pt idx="1327">
                  <c:v>34486</c:v>
                </c:pt>
                <c:pt idx="1328">
                  <c:v>34762</c:v>
                </c:pt>
                <c:pt idx="1329">
                  <c:v>34291</c:v>
                </c:pt>
                <c:pt idx="1330">
                  <c:v>34720</c:v>
                </c:pt>
                <c:pt idx="1331">
                  <c:v>34447</c:v>
                </c:pt>
                <c:pt idx="1332">
                  <c:v>34318</c:v>
                </c:pt>
                <c:pt idx="1333">
                  <c:v>34541</c:v>
                </c:pt>
                <c:pt idx="1334">
                  <c:v>34382</c:v>
                </c:pt>
                <c:pt idx="1335">
                  <c:v>34455</c:v>
                </c:pt>
                <c:pt idx="1336">
                  <c:v>34554</c:v>
                </c:pt>
                <c:pt idx="1337">
                  <c:v>34638</c:v>
                </c:pt>
                <c:pt idx="1338">
                  <c:v>34321</c:v>
                </c:pt>
                <c:pt idx="1339">
                  <c:v>34669</c:v>
                </c:pt>
              </c:numCache>
            </c:numRef>
          </c:yVal>
        </c:ser>
        <c:axId val="79600256"/>
        <c:axId val="80114432"/>
      </c:scatterChart>
      <c:valAx>
        <c:axId val="79600256"/>
        <c:scaling>
          <c:orientation val="minMax"/>
          <c:max val="1600"/>
          <c:min val="100"/>
        </c:scaling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 dirty="0"/>
                  <a:t>Raman shift (cm^-1)</a:t>
                </a:r>
              </a:p>
            </c:rich>
          </c:tx>
          <c:layout>
            <c:manualLayout>
              <c:xMode val="edge"/>
              <c:yMode val="edge"/>
              <c:x val="0.31393184458500062"/>
              <c:y val="0.909625546806649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0114432"/>
        <c:crosses val="autoZero"/>
        <c:crossBetween val="midCat"/>
      </c:valAx>
      <c:valAx>
        <c:axId val="80114432"/>
        <c:scaling>
          <c:orientation val="minMax"/>
        </c:scaling>
        <c:delete val="1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one"/>
        <c:crossAx val="79600256"/>
        <c:crosses val="autoZero"/>
        <c:crossBetween val="midCat"/>
      </c:valAx>
      <c:spPr>
        <a:solidFill>
          <a:schemeClr val="tx1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C081-BAC4-4AD6-9E34-976491609113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1B3-2202-4EC0-BD62-FD445D45B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C081-BAC4-4AD6-9E34-976491609113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1B3-2202-4EC0-BD62-FD445D45B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C081-BAC4-4AD6-9E34-976491609113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1B3-2202-4EC0-BD62-FD445D45B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C081-BAC4-4AD6-9E34-976491609113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1B3-2202-4EC0-BD62-FD445D45B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C081-BAC4-4AD6-9E34-976491609113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1B3-2202-4EC0-BD62-FD445D45B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C081-BAC4-4AD6-9E34-976491609113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1B3-2202-4EC0-BD62-FD445D45B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C081-BAC4-4AD6-9E34-976491609113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1B3-2202-4EC0-BD62-FD445D45B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C081-BAC4-4AD6-9E34-976491609113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1B3-2202-4EC0-BD62-FD445D45B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C081-BAC4-4AD6-9E34-976491609113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1B3-2202-4EC0-BD62-FD445D45B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C081-BAC4-4AD6-9E34-976491609113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1B3-2202-4EC0-BD62-FD445D45B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C081-BAC4-4AD6-9E34-976491609113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1B3-2202-4EC0-BD62-FD445D45B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6C081-BAC4-4AD6-9E34-976491609113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B31B3-2202-4EC0-BD62-FD445D45B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90600"/>
            <a:ext cx="8153400" cy="3048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Evidence for high temperature, moderate pressure shock transformation in </a:t>
            </a:r>
            <a:r>
              <a:rPr lang="en-US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 chondrites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Acfer 040 and RC 106</a:t>
            </a:r>
            <a:endPara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905000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Arial" pitchFamily="34" charset="0"/>
                <a:cs typeface="Arial" pitchFamily="34" charset="0"/>
              </a:rPr>
              <a:t>Riley Trickey</a:t>
            </a:r>
          </a:p>
          <a:p>
            <a:r>
              <a:rPr lang="en-US" sz="2600" dirty="0" smtClean="0">
                <a:latin typeface="Arial" pitchFamily="34" charset="0"/>
                <a:cs typeface="Arial" pitchFamily="34" charset="0"/>
              </a:rPr>
              <a:t>Mentor: Professor Thomas Sharp</a:t>
            </a:r>
          </a:p>
          <a:p>
            <a:r>
              <a:rPr lang="en-US" sz="2600" dirty="0" smtClean="0">
                <a:latin typeface="Arial" pitchFamily="34" charset="0"/>
                <a:cs typeface="Arial" pitchFamily="34" charset="0"/>
              </a:rPr>
              <a:t>School of Earth and Space Exploration</a:t>
            </a:r>
          </a:p>
          <a:p>
            <a:r>
              <a:rPr lang="en-US" sz="2600" dirty="0" smtClean="0">
                <a:latin typeface="Arial" pitchFamily="34" charset="0"/>
                <a:cs typeface="Arial" pitchFamily="34" charset="0"/>
              </a:rPr>
              <a:t>Arizona State University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5587746"/>
            <a:ext cx="876586" cy="117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1104900" cy="76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Melt vein mineralogy in Acfer 040: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cfer040-B-D Level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8077200" cy="60704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Freeform 14"/>
          <p:cNvSpPr/>
          <p:nvPr/>
        </p:nvSpPr>
        <p:spPr>
          <a:xfrm>
            <a:off x="1618938" y="712033"/>
            <a:ext cx="1499016" cy="1214203"/>
          </a:xfrm>
          <a:custGeom>
            <a:avLst/>
            <a:gdLst>
              <a:gd name="connsiteX0" fmla="*/ 224852 w 1499016"/>
              <a:gd name="connsiteY0" fmla="*/ 89941 h 1214203"/>
              <a:gd name="connsiteX1" fmla="*/ 59960 w 1499016"/>
              <a:gd name="connsiteY1" fmla="*/ 97436 h 1214203"/>
              <a:gd name="connsiteX2" fmla="*/ 37475 w 1499016"/>
              <a:gd name="connsiteY2" fmla="*/ 112426 h 1214203"/>
              <a:gd name="connsiteX3" fmla="*/ 29980 w 1499016"/>
              <a:gd name="connsiteY3" fmla="*/ 134911 h 1214203"/>
              <a:gd name="connsiteX4" fmla="*/ 22485 w 1499016"/>
              <a:gd name="connsiteY4" fmla="*/ 187377 h 1214203"/>
              <a:gd name="connsiteX5" fmla="*/ 0 w 1499016"/>
              <a:gd name="connsiteY5" fmla="*/ 337278 h 1214203"/>
              <a:gd name="connsiteX6" fmla="*/ 7495 w 1499016"/>
              <a:gd name="connsiteY6" fmla="*/ 622092 h 1214203"/>
              <a:gd name="connsiteX7" fmla="*/ 29980 w 1499016"/>
              <a:gd name="connsiteY7" fmla="*/ 689547 h 1214203"/>
              <a:gd name="connsiteX8" fmla="*/ 44970 w 1499016"/>
              <a:gd name="connsiteY8" fmla="*/ 712033 h 1214203"/>
              <a:gd name="connsiteX9" fmla="*/ 74951 w 1499016"/>
              <a:gd name="connsiteY9" fmla="*/ 779488 h 1214203"/>
              <a:gd name="connsiteX10" fmla="*/ 97436 w 1499016"/>
              <a:gd name="connsiteY10" fmla="*/ 831954 h 1214203"/>
              <a:gd name="connsiteX11" fmla="*/ 119921 w 1499016"/>
              <a:gd name="connsiteY11" fmla="*/ 884419 h 1214203"/>
              <a:gd name="connsiteX12" fmla="*/ 134911 w 1499016"/>
              <a:gd name="connsiteY12" fmla="*/ 899410 h 1214203"/>
              <a:gd name="connsiteX13" fmla="*/ 164892 w 1499016"/>
              <a:gd name="connsiteY13" fmla="*/ 936885 h 1214203"/>
              <a:gd name="connsiteX14" fmla="*/ 187377 w 1499016"/>
              <a:gd name="connsiteY14" fmla="*/ 959370 h 1214203"/>
              <a:gd name="connsiteX15" fmla="*/ 202367 w 1499016"/>
              <a:gd name="connsiteY15" fmla="*/ 981856 h 1214203"/>
              <a:gd name="connsiteX16" fmla="*/ 224852 w 1499016"/>
              <a:gd name="connsiteY16" fmla="*/ 989351 h 1214203"/>
              <a:gd name="connsiteX17" fmla="*/ 277318 w 1499016"/>
              <a:gd name="connsiteY17" fmla="*/ 1026826 h 1214203"/>
              <a:gd name="connsiteX18" fmla="*/ 299803 w 1499016"/>
              <a:gd name="connsiteY18" fmla="*/ 1049311 h 1214203"/>
              <a:gd name="connsiteX19" fmla="*/ 367259 w 1499016"/>
              <a:gd name="connsiteY19" fmla="*/ 1086787 h 1214203"/>
              <a:gd name="connsiteX20" fmla="*/ 389744 w 1499016"/>
              <a:gd name="connsiteY20" fmla="*/ 1101777 h 1214203"/>
              <a:gd name="connsiteX21" fmla="*/ 412229 w 1499016"/>
              <a:gd name="connsiteY21" fmla="*/ 1124262 h 1214203"/>
              <a:gd name="connsiteX22" fmla="*/ 479685 w 1499016"/>
              <a:gd name="connsiteY22" fmla="*/ 1139252 h 1214203"/>
              <a:gd name="connsiteX23" fmla="*/ 509665 w 1499016"/>
              <a:gd name="connsiteY23" fmla="*/ 1154242 h 1214203"/>
              <a:gd name="connsiteX24" fmla="*/ 547141 w 1499016"/>
              <a:gd name="connsiteY24" fmla="*/ 1161737 h 1214203"/>
              <a:gd name="connsiteX25" fmla="*/ 614596 w 1499016"/>
              <a:gd name="connsiteY25" fmla="*/ 1176728 h 1214203"/>
              <a:gd name="connsiteX26" fmla="*/ 652072 w 1499016"/>
              <a:gd name="connsiteY26" fmla="*/ 1184223 h 1214203"/>
              <a:gd name="connsiteX27" fmla="*/ 816964 w 1499016"/>
              <a:gd name="connsiteY27" fmla="*/ 1199213 h 1214203"/>
              <a:gd name="connsiteX28" fmla="*/ 891914 w 1499016"/>
              <a:gd name="connsiteY28" fmla="*/ 1214203 h 1214203"/>
              <a:gd name="connsiteX29" fmla="*/ 1071796 w 1499016"/>
              <a:gd name="connsiteY29" fmla="*/ 1206708 h 1214203"/>
              <a:gd name="connsiteX30" fmla="*/ 1154242 w 1499016"/>
              <a:gd name="connsiteY30" fmla="*/ 1184223 h 1214203"/>
              <a:gd name="connsiteX31" fmla="*/ 1191718 w 1499016"/>
              <a:gd name="connsiteY31" fmla="*/ 1146747 h 1214203"/>
              <a:gd name="connsiteX32" fmla="*/ 1206708 w 1499016"/>
              <a:gd name="connsiteY32" fmla="*/ 1124262 h 1214203"/>
              <a:gd name="connsiteX33" fmla="*/ 1236688 w 1499016"/>
              <a:gd name="connsiteY33" fmla="*/ 1086787 h 1214203"/>
              <a:gd name="connsiteX34" fmla="*/ 1341619 w 1499016"/>
              <a:gd name="connsiteY34" fmla="*/ 1079292 h 1214203"/>
              <a:gd name="connsiteX35" fmla="*/ 1386590 w 1499016"/>
              <a:gd name="connsiteY35" fmla="*/ 1064301 h 1214203"/>
              <a:gd name="connsiteX36" fmla="*/ 1401580 w 1499016"/>
              <a:gd name="connsiteY36" fmla="*/ 1041816 h 1214203"/>
              <a:gd name="connsiteX37" fmla="*/ 1409075 w 1499016"/>
              <a:gd name="connsiteY37" fmla="*/ 1019331 h 1214203"/>
              <a:gd name="connsiteX38" fmla="*/ 1469036 w 1499016"/>
              <a:gd name="connsiteY38" fmla="*/ 966865 h 1214203"/>
              <a:gd name="connsiteX39" fmla="*/ 1484026 w 1499016"/>
              <a:gd name="connsiteY39" fmla="*/ 884419 h 1214203"/>
              <a:gd name="connsiteX40" fmla="*/ 1491521 w 1499016"/>
              <a:gd name="connsiteY40" fmla="*/ 854439 h 1214203"/>
              <a:gd name="connsiteX41" fmla="*/ 1499016 w 1499016"/>
              <a:gd name="connsiteY41" fmla="*/ 816964 h 1214203"/>
              <a:gd name="connsiteX42" fmla="*/ 1491521 w 1499016"/>
              <a:gd name="connsiteY42" fmla="*/ 509665 h 1214203"/>
              <a:gd name="connsiteX43" fmla="*/ 1484026 w 1499016"/>
              <a:gd name="connsiteY43" fmla="*/ 487180 h 1214203"/>
              <a:gd name="connsiteX44" fmla="*/ 1439055 w 1499016"/>
              <a:gd name="connsiteY44" fmla="*/ 449705 h 1214203"/>
              <a:gd name="connsiteX45" fmla="*/ 1424065 w 1499016"/>
              <a:gd name="connsiteY45" fmla="*/ 427219 h 1214203"/>
              <a:gd name="connsiteX46" fmla="*/ 1379095 w 1499016"/>
              <a:gd name="connsiteY46" fmla="*/ 404734 h 1214203"/>
              <a:gd name="connsiteX47" fmla="*/ 1311639 w 1499016"/>
              <a:gd name="connsiteY47" fmla="*/ 374754 h 1214203"/>
              <a:gd name="connsiteX48" fmla="*/ 1289154 w 1499016"/>
              <a:gd name="connsiteY48" fmla="*/ 367259 h 1214203"/>
              <a:gd name="connsiteX49" fmla="*/ 1266669 w 1499016"/>
              <a:gd name="connsiteY49" fmla="*/ 359764 h 1214203"/>
              <a:gd name="connsiteX50" fmla="*/ 1221698 w 1499016"/>
              <a:gd name="connsiteY50" fmla="*/ 329783 h 1214203"/>
              <a:gd name="connsiteX51" fmla="*/ 1184223 w 1499016"/>
              <a:gd name="connsiteY51" fmla="*/ 284813 h 1214203"/>
              <a:gd name="connsiteX52" fmla="*/ 1146747 w 1499016"/>
              <a:gd name="connsiteY52" fmla="*/ 254833 h 1214203"/>
              <a:gd name="connsiteX53" fmla="*/ 1116767 w 1499016"/>
              <a:gd name="connsiteY53" fmla="*/ 217357 h 1214203"/>
              <a:gd name="connsiteX54" fmla="*/ 1094282 w 1499016"/>
              <a:gd name="connsiteY54" fmla="*/ 202367 h 1214203"/>
              <a:gd name="connsiteX55" fmla="*/ 1079292 w 1499016"/>
              <a:gd name="connsiteY55" fmla="*/ 179882 h 1214203"/>
              <a:gd name="connsiteX56" fmla="*/ 1056806 w 1499016"/>
              <a:gd name="connsiteY56" fmla="*/ 172387 h 1214203"/>
              <a:gd name="connsiteX57" fmla="*/ 1049311 w 1499016"/>
              <a:gd name="connsiteY57" fmla="*/ 149901 h 1214203"/>
              <a:gd name="connsiteX58" fmla="*/ 1004341 w 1499016"/>
              <a:gd name="connsiteY58" fmla="*/ 119921 h 1214203"/>
              <a:gd name="connsiteX59" fmla="*/ 981855 w 1499016"/>
              <a:gd name="connsiteY59" fmla="*/ 104931 h 1214203"/>
              <a:gd name="connsiteX60" fmla="*/ 944380 w 1499016"/>
              <a:gd name="connsiteY60" fmla="*/ 59960 h 1214203"/>
              <a:gd name="connsiteX61" fmla="*/ 921895 w 1499016"/>
              <a:gd name="connsiteY61" fmla="*/ 52465 h 1214203"/>
              <a:gd name="connsiteX62" fmla="*/ 854439 w 1499016"/>
              <a:gd name="connsiteY62" fmla="*/ 22485 h 1214203"/>
              <a:gd name="connsiteX63" fmla="*/ 809469 w 1499016"/>
              <a:gd name="connsiteY63" fmla="*/ 7495 h 1214203"/>
              <a:gd name="connsiteX64" fmla="*/ 764498 w 1499016"/>
              <a:gd name="connsiteY64" fmla="*/ 0 h 1214203"/>
              <a:gd name="connsiteX65" fmla="*/ 517160 w 1499016"/>
              <a:gd name="connsiteY65" fmla="*/ 7495 h 1214203"/>
              <a:gd name="connsiteX66" fmla="*/ 487180 w 1499016"/>
              <a:gd name="connsiteY66" fmla="*/ 14990 h 1214203"/>
              <a:gd name="connsiteX67" fmla="*/ 412229 w 1499016"/>
              <a:gd name="connsiteY67" fmla="*/ 22485 h 1214203"/>
              <a:gd name="connsiteX68" fmla="*/ 254832 w 1499016"/>
              <a:gd name="connsiteY68" fmla="*/ 29980 h 1214203"/>
              <a:gd name="connsiteX69" fmla="*/ 224852 w 1499016"/>
              <a:gd name="connsiteY69" fmla="*/ 67456 h 1214203"/>
              <a:gd name="connsiteX70" fmla="*/ 202367 w 1499016"/>
              <a:gd name="connsiteY70" fmla="*/ 74951 h 1214203"/>
              <a:gd name="connsiteX71" fmla="*/ 179882 w 1499016"/>
              <a:gd name="connsiteY71" fmla="*/ 89941 h 1214203"/>
              <a:gd name="connsiteX72" fmla="*/ 157396 w 1499016"/>
              <a:gd name="connsiteY72" fmla="*/ 97436 h 121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499016" h="1214203">
                <a:moveTo>
                  <a:pt x="224852" y="89941"/>
                </a:moveTo>
                <a:cubicBezTo>
                  <a:pt x="169888" y="92439"/>
                  <a:pt x="114589" y="90881"/>
                  <a:pt x="59960" y="97436"/>
                </a:cubicBezTo>
                <a:cubicBezTo>
                  <a:pt x="51016" y="98509"/>
                  <a:pt x="43102" y="105392"/>
                  <a:pt x="37475" y="112426"/>
                </a:cubicBezTo>
                <a:cubicBezTo>
                  <a:pt x="32540" y="118595"/>
                  <a:pt x="32478" y="127416"/>
                  <a:pt x="29980" y="134911"/>
                </a:cubicBezTo>
                <a:cubicBezTo>
                  <a:pt x="27482" y="152400"/>
                  <a:pt x="23952" y="169772"/>
                  <a:pt x="22485" y="187377"/>
                </a:cubicBezTo>
                <a:cubicBezTo>
                  <a:pt x="10640" y="329517"/>
                  <a:pt x="39399" y="278180"/>
                  <a:pt x="0" y="337278"/>
                </a:cubicBezTo>
                <a:cubicBezTo>
                  <a:pt x="2498" y="432216"/>
                  <a:pt x="1035" y="527341"/>
                  <a:pt x="7495" y="622092"/>
                </a:cubicBezTo>
                <a:lnTo>
                  <a:pt x="29980" y="689547"/>
                </a:lnTo>
                <a:cubicBezTo>
                  <a:pt x="32829" y="698093"/>
                  <a:pt x="41311" y="703801"/>
                  <a:pt x="44970" y="712033"/>
                </a:cubicBezTo>
                <a:cubicBezTo>
                  <a:pt x="80643" y="792299"/>
                  <a:pt x="41027" y="728606"/>
                  <a:pt x="74951" y="779488"/>
                </a:cubicBezTo>
                <a:cubicBezTo>
                  <a:pt x="90549" y="841884"/>
                  <a:pt x="71556" y="780194"/>
                  <a:pt x="97436" y="831954"/>
                </a:cubicBezTo>
                <a:cubicBezTo>
                  <a:pt x="117424" y="871930"/>
                  <a:pt x="88727" y="837626"/>
                  <a:pt x="119921" y="884419"/>
                </a:cubicBezTo>
                <a:cubicBezTo>
                  <a:pt x="123841" y="890299"/>
                  <a:pt x="129914" y="894413"/>
                  <a:pt x="134911" y="899410"/>
                </a:cubicBezTo>
                <a:cubicBezTo>
                  <a:pt x="147215" y="936323"/>
                  <a:pt x="133597" y="910806"/>
                  <a:pt x="164892" y="936885"/>
                </a:cubicBezTo>
                <a:cubicBezTo>
                  <a:pt x="173035" y="943671"/>
                  <a:pt x="180591" y="951227"/>
                  <a:pt x="187377" y="959370"/>
                </a:cubicBezTo>
                <a:cubicBezTo>
                  <a:pt x="193144" y="966290"/>
                  <a:pt x="195333" y="976229"/>
                  <a:pt x="202367" y="981856"/>
                </a:cubicBezTo>
                <a:cubicBezTo>
                  <a:pt x="208536" y="986791"/>
                  <a:pt x="217357" y="986853"/>
                  <a:pt x="224852" y="989351"/>
                </a:cubicBezTo>
                <a:cubicBezTo>
                  <a:pt x="283313" y="1047812"/>
                  <a:pt x="208261" y="977501"/>
                  <a:pt x="277318" y="1026826"/>
                </a:cubicBezTo>
                <a:cubicBezTo>
                  <a:pt x="285943" y="1032987"/>
                  <a:pt x="291436" y="1042803"/>
                  <a:pt x="299803" y="1049311"/>
                </a:cubicBezTo>
                <a:cubicBezTo>
                  <a:pt x="338463" y="1079380"/>
                  <a:pt x="333332" y="1075478"/>
                  <a:pt x="367259" y="1086787"/>
                </a:cubicBezTo>
                <a:cubicBezTo>
                  <a:pt x="374754" y="1091784"/>
                  <a:pt x="382824" y="1096010"/>
                  <a:pt x="389744" y="1101777"/>
                </a:cubicBezTo>
                <a:cubicBezTo>
                  <a:pt x="397887" y="1108563"/>
                  <a:pt x="403026" y="1119003"/>
                  <a:pt x="412229" y="1124262"/>
                </a:cubicBezTo>
                <a:cubicBezTo>
                  <a:pt x="417928" y="1127518"/>
                  <a:pt x="477421" y="1138799"/>
                  <a:pt x="479685" y="1139252"/>
                </a:cubicBezTo>
                <a:cubicBezTo>
                  <a:pt x="489678" y="1144249"/>
                  <a:pt x="499065" y="1150709"/>
                  <a:pt x="509665" y="1154242"/>
                </a:cubicBezTo>
                <a:cubicBezTo>
                  <a:pt x="521751" y="1158270"/>
                  <a:pt x="534782" y="1158647"/>
                  <a:pt x="547141" y="1161737"/>
                </a:cubicBezTo>
                <a:cubicBezTo>
                  <a:pt x="635246" y="1183764"/>
                  <a:pt x="463343" y="1149228"/>
                  <a:pt x="614596" y="1176728"/>
                </a:cubicBezTo>
                <a:cubicBezTo>
                  <a:pt x="627130" y="1179007"/>
                  <a:pt x="639461" y="1182421"/>
                  <a:pt x="652072" y="1184223"/>
                </a:cubicBezTo>
                <a:cubicBezTo>
                  <a:pt x="703837" y="1191618"/>
                  <a:pt x="766180" y="1195307"/>
                  <a:pt x="816964" y="1199213"/>
                </a:cubicBezTo>
                <a:cubicBezTo>
                  <a:pt x="836774" y="1204166"/>
                  <a:pt x="873537" y="1214203"/>
                  <a:pt x="891914" y="1214203"/>
                </a:cubicBezTo>
                <a:cubicBezTo>
                  <a:pt x="951927" y="1214203"/>
                  <a:pt x="1011835" y="1209206"/>
                  <a:pt x="1071796" y="1206708"/>
                </a:cubicBezTo>
                <a:cubicBezTo>
                  <a:pt x="1139422" y="1189802"/>
                  <a:pt x="1112212" y="1198233"/>
                  <a:pt x="1154242" y="1184223"/>
                </a:cubicBezTo>
                <a:cubicBezTo>
                  <a:pt x="1194213" y="1124264"/>
                  <a:pt x="1141753" y="1196711"/>
                  <a:pt x="1191718" y="1146747"/>
                </a:cubicBezTo>
                <a:cubicBezTo>
                  <a:pt x="1198088" y="1140378"/>
                  <a:pt x="1202680" y="1132319"/>
                  <a:pt x="1206708" y="1124262"/>
                </a:cubicBezTo>
                <a:cubicBezTo>
                  <a:pt x="1215873" y="1105933"/>
                  <a:pt x="1208974" y="1091678"/>
                  <a:pt x="1236688" y="1086787"/>
                </a:cubicBezTo>
                <a:cubicBezTo>
                  <a:pt x="1271221" y="1080693"/>
                  <a:pt x="1306642" y="1081790"/>
                  <a:pt x="1341619" y="1079292"/>
                </a:cubicBezTo>
                <a:cubicBezTo>
                  <a:pt x="1356609" y="1074295"/>
                  <a:pt x="1377825" y="1077448"/>
                  <a:pt x="1386590" y="1064301"/>
                </a:cubicBezTo>
                <a:cubicBezTo>
                  <a:pt x="1391587" y="1056806"/>
                  <a:pt x="1397552" y="1049873"/>
                  <a:pt x="1401580" y="1041816"/>
                </a:cubicBezTo>
                <a:cubicBezTo>
                  <a:pt x="1405113" y="1034750"/>
                  <a:pt x="1404335" y="1025651"/>
                  <a:pt x="1409075" y="1019331"/>
                </a:cubicBezTo>
                <a:cubicBezTo>
                  <a:pt x="1430996" y="990104"/>
                  <a:pt x="1443032" y="984202"/>
                  <a:pt x="1469036" y="966865"/>
                </a:cubicBezTo>
                <a:cubicBezTo>
                  <a:pt x="1486035" y="898868"/>
                  <a:pt x="1466123" y="982889"/>
                  <a:pt x="1484026" y="884419"/>
                </a:cubicBezTo>
                <a:cubicBezTo>
                  <a:pt x="1485869" y="874284"/>
                  <a:pt x="1489286" y="864495"/>
                  <a:pt x="1491521" y="854439"/>
                </a:cubicBezTo>
                <a:cubicBezTo>
                  <a:pt x="1494284" y="842003"/>
                  <a:pt x="1496518" y="829456"/>
                  <a:pt x="1499016" y="816964"/>
                </a:cubicBezTo>
                <a:cubicBezTo>
                  <a:pt x="1496518" y="714531"/>
                  <a:pt x="1496174" y="612023"/>
                  <a:pt x="1491521" y="509665"/>
                </a:cubicBezTo>
                <a:cubicBezTo>
                  <a:pt x="1491162" y="501773"/>
                  <a:pt x="1488408" y="493754"/>
                  <a:pt x="1484026" y="487180"/>
                </a:cubicBezTo>
                <a:cubicBezTo>
                  <a:pt x="1472483" y="469866"/>
                  <a:pt x="1455647" y="460766"/>
                  <a:pt x="1439055" y="449705"/>
                </a:cubicBezTo>
                <a:cubicBezTo>
                  <a:pt x="1434058" y="442210"/>
                  <a:pt x="1430435" y="433589"/>
                  <a:pt x="1424065" y="427219"/>
                </a:cubicBezTo>
                <a:cubicBezTo>
                  <a:pt x="1409536" y="412690"/>
                  <a:pt x="1397382" y="410830"/>
                  <a:pt x="1379095" y="404734"/>
                </a:cubicBezTo>
                <a:cubicBezTo>
                  <a:pt x="1343462" y="380979"/>
                  <a:pt x="1365156" y="392593"/>
                  <a:pt x="1311639" y="374754"/>
                </a:cubicBezTo>
                <a:lnTo>
                  <a:pt x="1289154" y="367259"/>
                </a:lnTo>
                <a:cubicBezTo>
                  <a:pt x="1281659" y="364761"/>
                  <a:pt x="1273243" y="364146"/>
                  <a:pt x="1266669" y="359764"/>
                </a:cubicBezTo>
                <a:lnTo>
                  <a:pt x="1221698" y="329783"/>
                </a:lnTo>
                <a:cubicBezTo>
                  <a:pt x="1198806" y="314521"/>
                  <a:pt x="1200026" y="304566"/>
                  <a:pt x="1184223" y="284813"/>
                </a:cubicBezTo>
                <a:cubicBezTo>
                  <a:pt x="1168137" y="264706"/>
                  <a:pt x="1168388" y="272147"/>
                  <a:pt x="1146747" y="254833"/>
                </a:cubicBezTo>
                <a:cubicBezTo>
                  <a:pt x="1109663" y="225165"/>
                  <a:pt x="1155722" y="256312"/>
                  <a:pt x="1116767" y="217357"/>
                </a:cubicBezTo>
                <a:cubicBezTo>
                  <a:pt x="1110397" y="210987"/>
                  <a:pt x="1101777" y="207364"/>
                  <a:pt x="1094282" y="202367"/>
                </a:cubicBezTo>
                <a:cubicBezTo>
                  <a:pt x="1089285" y="194872"/>
                  <a:pt x="1086326" y="185509"/>
                  <a:pt x="1079292" y="179882"/>
                </a:cubicBezTo>
                <a:cubicBezTo>
                  <a:pt x="1073122" y="174947"/>
                  <a:pt x="1062393" y="177974"/>
                  <a:pt x="1056806" y="172387"/>
                </a:cubicBezTo>
                <a:cubicBezTo>
                  <a:pt x="1051219" y="166800"/>
                  <a:pt x="1054898" y="155488"/>
                  <a:pt x="1049311" y="149901"/>
                </a:cubicBezTo>
                <a:cubicBezTo>
                  <a:pt x="1036572" y="137162"/>
                  <a:pt x="1019331" y="129914"/>
                  <a:pt x="1004341" y="119921"/>
                </a:cubicBezTo>
                <a:lnTo>
                  <a:pt x="981855" y="104931"/>
                </a:lnTo>
                <a:cubicBezTo>
                  <a:pt x="970795" y="88340"/>
                  <a:pt x="961692" y="71501"/>
                  <a:pt x="944380" y="59960"/>
                </a:cubicBezTo>
                <a:cubicBezTo>
                  <a:pt x="937807" y="55578"/>
                  <a:pt x="929390" y="54963"/>
                  <a:pt x="921895" y="52465"/>
                </a:cubicBezTo>
                <a:cubicBezTo>
                  <a:pt x="886262" y="28710"/>
                  <a:pt x="907956" y="40324"/>
                  <a:pt x="854439" y="22485"/>
                </a:cubicBezTo>
                <a:lnTo>
                  <a:pt x="809469" y="7495"/>
                </a:lnTo>
                <a:cubicBezTo>
                  <a:pt x="795052" y="2689"/>
                  <a:pt x="779488" y="2498"/>
                  <a:pt x="764498" y="0"/>
                </a:cubicBezTo>
                <a:cubicBezTo>
                  <a:pt x="682052" y="2498"/>
                  <a:pt x="599524" y="3043"/>
                  <a:pt x="517160" y="7495"/>
                </a:cubicBezTo>
                <a:cubicBezTo>
                  <a:pt x="506874" y="8051"/>
                  <a:pt x="497377" y="13533"/>
                  <a:pt x="487180" y="14990"/>
                </a:cubicBezTo>
                <a:cubicBezTo>
                  <a:pt x="462324" y="18541"/>
                  <a:pt x="437285" y="20868"/>
                  <a:pt x="412229" y="22485"/>
                </a:cubicBezTo>
                <a:cubicBezTo>
                  <a:pt x="359813" y="25867"/>
                  <a:pt x="307298" y="27482"/>
                  <a:pt x="254832" y="29980"/>
                </a:cubicBezTo>
                <a:cubicBezTo>
                  <a:pt x="248025" y="40191"/>
                  <a:pt x="236717" y="60337"/>
                  <a:pt x="224852" y="67456"/>
                </a:cubicBezTo>
                <a:cubicBezTo>
                  <a:pt x="218078" y="71521"/>
                  <a:pt x="209862" y="72453"/>
                  <a:pt x="202367" y="74951"/>
                </a:cubicBezTo>
                <a:cubicBezTo>
                  <a:pt x="194872" y="79948"/>
                  <a:pt x="187939" y="85913"/>
                  <a:pt x="179882" y="89941"/>
                </a:cubicBezTo>
                <a:cubicBezTo>
                  <a:pt x="172815" y="93474"/>
                  <a:pt x="157396" y="97436"/>
                  <a:pt x="157396" y="97436"/>
                </a:cubicBezTo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cfer040-A-B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2438400"/>
            <a:ext cx="4343400" cy="3257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Melt vein mineralogy in Acfer 040: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cfer040-B-D Level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8077200" cy="60704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  <p:sp>
        <p:nvSpPr>
          <p:cNvPr id="5" name="Freeform 4"/>
          <p:cNvSpPr/>
          <p:nvPr/>
        </p:nvSpPr>
        <p:spPr>
          <a:xfrm>
            <a:off x="5104151" y="1809527"/>
            <a:ext cx="1813890" cy="2200342"/>
          </a:xfrm>
          <a:custGeom>
            <a:avLst/>
            <a:gdLst>
              <a:gd name="connsiteX0" fmla="*/ 29980 w 1813890"/>
              <a:gd name="connsiteY0" fmla="*/ 2087916 h 2200342"/>
              <a:gd name="connsiteX1" fmla="*/ 44970 w 1813890"/>
              <a:gd name="connsiteY1" fmla="*/ 2065430 h 2200342"/>
              <a:gd name="connsiteX2" fmla="*/ 52465 w 1813890"/>
              <a:gd name="connsiteY2" fmla="*/ 2042945 h 2200342"/>
              <a:gd name="connsiteX3" fmla="*/ 67456 w 1813890"/>
              <a:gd name="connsiteY3" fmla="*/ 1975489 h 2200342"/>
              <a:gd name="connsiteX4" fmla="*/ 74951 w 1813890"/>
              <a:gd name="connsiteY4" fmla="*/ 1945509 h 2200342"/>
              <a:gd name="connsiteX5" fmla="*/ 82446 w 1813890"/>
              <a:gd name="connsiteY5" fmla="*/ 1923024 h 2200342"/>
              <a:gd name="connsiteX6" fmla="*/ 89941 w 1813890"/>
              <a:gd name="connsiteY6" fmla="*/ 1885548 h 2200342"/>
              <a:gd name="connsiteX7" fmla="*/ 104931 w 1813890"/>
              <a:gd name="connsiteY7" fmla="*/ 1825588 h 2200342"/>
              <a:gd name="connsiteX8" fmla="*/ 112426 w 1813890"/>
              <a:gd name="connsiteY8" fmla="*/ 1698171 h 2200342"/>
              <a:gd name="connsiteX9" fmla="*/ 134911 w 1813890"/>
              <a:gd name="connsiteY9" fmla="*/ 1653201 h 2200342"/>
              <a:gd name="connsiteX10" fmla="*/ 157397 w 1813890"/>
              <a:gd name="connsiteY10" fmla="*/ 1600735 h 2200342"/>
              <a:gd name="connsiteX11" fmla="*/ 179882 w 1813890"/>
              <a:gd name="connsiteY11" fmla="*/ 1570755 h 2200342"/>
              <a:gd name="connsiteX12" fmla="*/ 194872 w 1813890"/>
              <a:gd name="connsiteY12" fmla="*/ 1548270 h 2200342"/>
              <a:gd name="connsiteX13" fmla="*/ 217357 w 1813890"/>
              <a:gd name="connsiteY13" fmla="*/ 1518289 h 2200342"/>
              <a:gd name="connsiteX14" fmla="*/ 247338 w 1813890"/>
              <a:gd name="connsiteY14" fmla="*/ 1465824 h 2200342"/>
              <a:gd name="connsiteX15" fmla="*/ 269823 w 1813890"/>
              <a:gd name="connsiteY15" fmla="*/ 1338407 h 2200342"/>
              <a:gd name="connsiteX16" fmla="*/ 277318 w 1813890"/>
              <a:gd name="connsiteY16" fmla="*/ 1263457 h 2200342"/>
              <a:gd name="connsiteX17" fmla="*/ 292308 w 1813890"/>
              <a:gd name="connsiteY17" fmla="*/ 1218486 h 2200342"/>
              <a:gd name="connsiteX18" fmla="*/ 314793 w 1813890"/>
              <a:gd name="connsiteY18" fmla="*/ 1196001 h 2200342"/>
              <a:gd name="connsiteX19" fmla="*/ 359764 w 1813890"/>
              <a:gd name="connsiteY19" fmla="*/ 1158525 h 2200342"/>
              <a:gd name="connsiteX20" fmla="*/ 404734 w 1813890"/>
              <a:gd name="connsiteY20" fmla="*/ 1113555 h 2200342"/>
              <a:gd name="connsiteX21" fmla="*/ 419724 w 1813890"/>
              <a:gd name="connsiteY21" fmla="*/ 1091070 h 2200342"/>
              <a:gd name="connsiteX22" fmla="*/ 442210 w 1813890"/>
              <a:gd name="connsiteY22" fmla="*/ 1068584 h 2200342"/>
              <a:gd name="connsiteX23" fmla="*/ 464695 w 1813890"/>
              <a:gd name="connsiteY23" fmla="*/ 1023614 h 2200342"/>
              <a:gd name="connsiteX24" fmla="*/ 479685 w 1813890"/>
              <a:gd name="connsiteY24" fmla="*/ 978643 h 2200342"/>
              <a:gd name="connsiteX25" fmla="*/ 502170 w 1813890"/>
              <a:gd name="connsiteY25" fmla="*/ 933673 h 2200342"/>
              <a:gd name="connsiteX26" fmla="*/ 607101 w 1813890"/>
              <a:gd name="connsiteY26" fmla="*/ 926178 h 2200342"/>
              <a:gd name="connsiteX27" fmla="*/ 801974 w 1813890"/>
              <a:gd name="connsiteY27" fmla="*/ 918683 h 2200342"/>
              <a:gd name="connsiteX28" fmla="*/ 824459 w 1813890"/>
              <a:gd name="connsiteY28" fmla="*/ 911188 h 2200342"/>
              <a:gd name="connsiteX29" fmla="*/ 846944 w 1813890"/>
              <a:gd name="connsiteY29" fmla="*/ 888703 h 2200342"/>
              <a:gd name="connsiteX30" fmla="*/ 869429 w 1813890"/>
              <a:gd name="connsiteY30" fmla="*/ 873712 h 2200342"/>
              <a:gd name="connsiteX31" fmla="*/ 891915 w 1813890"/>
              <a:gd name="connsiteY31" fmla="*/ 828742 h 2200342"/>
              <a:gd name="connsiteX32" fmla="*/ 906905 w 1813890"/>
              <a:gd name="connsiteY32" fmla="*/ 806257 h 2200342"/>
              <a:gd name="connsiteX33" fmla="*/ 914400 w 1813890"/>
              <a:gd name="connsiteY33" fmla="*/ 783771 h 2200342"/>
              <a:gd name="connsiteX34" fmla="*/ 951875 w 1813890"/>
              <a:gd name="connsiteY34" fmla="*/ 738801 h 2200342"/>
              <a:gd name="connsiteX35" fmla="*/ 974360 w 1813890"/>
              <a:gd name="connsiteY35" fmla="*/ 723811 h 2200342"/>
              <a:gd name="connsiteX36" fmla="*/ 1026826 w 1813890"/>
              <a:gd name="connsiteY36" fmla="*/ 656355 h 2200342"/>
              <a:gd name="connsiteX37" fmla="*/ 1049311 w 1813890"/>
              <a:gd name="connsiteY37" fmla="*/ 641365 h 2200342"/>
              <a:gd name="connsiteX38" fmla="*/ 1064301 w 1813890"/>
              <a:gd name="connsiteY38" fmla="*/ 618880 h 2200342"/>
              <a:gd name="connsiteX39" fmla="*/ 1086787 w 1813890"/>
              <a:gd name="connsiteY39" fmla="*/ 611384 h 2200342"/>
              <a:gd name="connsiteX40" fmla="*/ 1199213 w 1813890"/>
              <a:gd name="connsiteY40" fmla="*/ 603889 h 2200342"/>
              <a:gd name="connsiteX41" fmla="*/ 1206708 w 1813890"/>
              <a:gd name="connsiteY41" fmla="*/ 468978 h 2200342"/>
              <a:gd name="connsiteX42" fmla="*/ 1214203 w 1813890"/>
              <a:gd name="connsiteY42" fmla="*/ 431503 h 2200342"/>
              <a:gd name="connsiteX43" fmla="*/ 1221698 w 1813890"/>
              <a:gd name="connsiteY43" fmla="*/ 371542 h 2200342"/>
              <a:gd name="connsiteX44" fmla="*/ 1244183 w 1813890"/>
              <a:gd name="connsiteY44" fmla="*/ 356552 h 2200342"/>
              <a:gd name="connsiteX45" fmla="*/ 1251679 w 1813890"/>
              <a:gd name="connsiteY45" fmla="*/ 334066 h 2200342"/>
              <a:gd name="connsiteX46" fmla="*/ 1274164 w 1813890"/>
              <a:gd name="connsiteY46" fmla="*/ 311581 h 2200342"/>
              <a:gd name="connsiteX47" fmla="*/ 1326629 w 1813890"/>
              <a:gd name="connsiteY47" fmla="*/ 296591 h 2200342"/>
              <a:gd name="connsiteX48" fmla="*/ 1371600 w 1813890"/>
              <a:gd name="connsiteY48" fmla="*/ 266611 h 2200342"/>
              <a:gd name="connsiteX49" fmla="*/ 1394085 w 1813890"/>
              <a:gd name="connsiteY49" fmla="*/ 251621 h 2200342"/>
              <a:gd name="connsiteX50" fmla="*/ 1386590 w 1813890"/>
              <a:gd name="connsiteY50" fmla="*/ 229135 h 2200342"/>
              <a:gd name="connsiteX51" fmla="*/ 1416570 w 1813890"/>
              <a:gd name="connsiteY51" fmla="*/ 184165 h 2200342"/>
              <a:gd name="connsiteX52" fmla="*/ 1431560 w 1813890"/>
              <a:gd name="connsiteY52" fmla="*/ 161680 h 2200342"/>
              <a:gd name="connsiteX53" fmla="*/ 1439056 w 1813890"/>
              <a:gd name="connsiteY53" fmla="*/ 139194 h 2200342"/>
              <a:gd name="connsiteX54" fmla="*/ 1461541 w 1813890"/>
              <a:gd name="connsiteY54" fmla="*/ 124204 h 2200342"/>
              <a:gd name="connsiteX55" fmla="*/ 1506511 w 1813890"/>
              <a:gd name="connsiteY55" fmla="*/ 79234 h 2200342"/>
              <a:gd name="connsiteX56" fmla="*/ 1521501 w 1813890"/>
              <a:gd name="connsiteY56" fmla="*/ 64243 h 2200342"/>
              <a:gd name="connsiteX57" fmla="*/ 1528997 w 1813890"/>
              <a:gd name="connsiteY57" fmla="*/ 34263 h 2200342"/>
              <a:gd name="connsiteX58" fmla="*/ 1528997 w 1813890"/>
              <a:gd name="connsiteY58" fmla="*/ 4283 h 2200342"/>
              <a:gd name="connsiteX59" fmla="*/ 1566472 w 1813890"/>
              <a:gd name="connsiteY59" fmla="*/ 11778 h 2200342"/>
              <a:gd name="connsiteX60" fmla="*/ 1588957 w 1813890"/>
              <a:gd name="connsiteY60" fmla="*/ 19273 h 2200342"/>
              <a:gd name="connsiteX61" fmla="*/ 1618938 w 1813890"/>
              <a:gd name="connsiteY61" fmla="*/ 26768 h 2200342"/>
              <a:gd name="connsiteX62" fmla="*/ 1641423 w 1813890"/>
              <a:gd name="connsiteY62" fmla="*/ 41758 h 2200342"/>
              <a:gd name="connsiteX63" fmla="*/ 1663908 w 1813890"/>
              <a:gd name="connsiteY63" fmla="*/ 109214 h 2200342"/>
              <a:gd name="connsiteX64" fmla="*/ 1671403 w 1813890"/>
              <a:gd name="connsiteY64" fmla="*/ 176670 h 2200342"/>
              <a:gd name="connsiteX65" fmla="*/ 1701383 w 1813890"/>
              <a:gd name="connsiteY65" fmla="*/ 221640 h 2200342"/>
              <a:gd name="connsiteX66" fmla="*/ 1731364 w 1813890"/>
              <a:gd name="connsiteY66" fmla="*/ 266611 h 2200342"/>
              <a:gd name="connsiteX67" fmla="*/ 1753849 w 1813890"/>
              <a:gd name="connsiteY67" fmla="*/ 281601 h 2200342"/>
              <a:gd name="connsiteX68" fmla="*/ 1776334 w 1813890"/>
              <a:gd name="connsiteY68" fmla="*/ 289096 h 2200342"/>
              <a:gd name="connsiteX69" fmla="*/ 1783829 w 1813890"/>
              <a:gd name="connsiteY69" fmla="*/ 438998 h 2200342"/>
              <a:gd name="connsiteX70" fmla="*/ 1776334 w 1813890"/>
              <a:gd name="connsiteY70" fmla="*/ 461483 h 2200342"/>
              <a:gd name="connsiteX71" fmla="*/ 1753849 w 1813890"/>
              <a:gd name="connsiteY71" fmla="*/ 476473 h 2200342"/>
              <a:gd name="connsiteX72" fmla="*/ 1768839 w 1813890"/>
              <a:gd name="connsiteY72" fmla="*/ 648860 h 2200342"/>
              <a:gd name="connsiteX73" fmla="*/ 1776334 w 1813890"/>
              <a:gd name="connsiteY73" fmla="*/ 671345 h 2200342"/>
              <a:gd name="connsiteX74" fmla="*/ 1791324 w 1813890"/>
              <a:gd name="connsiteY74" fmla="*/ 693830 h 2200342"/>
              <a:gd name="connsiteX75" fmla="*/ 1776334 w 1813890"/>
              <a:gd name="connsiteY75" fmla="*/ 731306 h 2200342"/>
              <a:gd name="connsiteX76" fmla="*/ 1761344 w 1813890"/>
              <a:gd name="connsiteY76" fmla="*/ 753791 h 2200342"/>
              <a:gd name="connsiteX77" fmla="*/ 1693888 w 1813890"/>
              <a:gd name="connsiteY77" fmla="*/ 768781 h 2200342"/>
              <a:gd name="connsiteX78" fmla="*/ 1611442 w 1813890"/>
              <a:gd name="connsiteY78" fmla="*/ 791266 h 2200342"/>
              <a:gd name="connsiteX79" fmla="*/ 1476531 w 1813890"/>
              <a:gd name="connsiteY79" fmla="*/ 798762 h 2200342"/>
              <a:gd name="connsiteX80" fmla="*/ 1476531 w 1813890"/>
              <a:gd name="connsiteY80" fmla="*/ 963653 h 2200342"/>
              <a:gd name="connsiteX81" fmla="*/ 1506511 w 1813890"/>
              <a:gd name="connsiteY81" fmla="*/ 1008624 h 2200342"/>
              <a:gd name="connsiteX82" fmla="*/ 1528997 w 1813890"/>
              <a:gd name="connsiteY82" fmla="*/ 1076080 h 2200342"/>
              <a:gd name="connsiteX83" fmla="*/ 1536492 w 1813890"/>
              <a:gd name="connsiteY83" fmla="*/ 1098565 h 2200342"/>
              <a:gd name="connsiteX84" fmla="*/ 1543987 w 1813890"/>
              <a:gd name="connsiteY84" fmla="*/ 1121050 h 2200342"/>
              <a:gd name="connsiteX85" fmla="*/ 1536492 w 1813890"/>
              <a:gd name="connsiteY85" fmla="*/ 1218486 h 2200342"/>
              <a:gd name="connsiteX86" fmla="*/ 1521501 w 1813890"/>
              <a:gd name="connsiteY86" fmla="*/ 1233476 h 2200342"/>
              <a:gd name="connsiteX87" fmla="*/ 1454046 w 1813890"/>
              <a:gd name="connsiteY87" fmla="*/ 1263457 h 2200342"/>
              <a:gd name="connsiteX88" fmla="*/ 1431560 w 1813890"/>
              <a:gd name="connsiteY88" fmla="*/ 1270952 h 2200342"/>
              <a:gd name="connsiteX89" fmla="*/ 1349115 w 1813890"/>
              <a:gd name="connsiteY89" fmla="*/ 1293437 h 2200342"/>
              <a:gd name="connsiteX90" fmla="*/ 1326629 w 1813890"/>
              <a:gd name="connsiteY90" fmla="*/ 1300932 h 2200342"/>
              <a:gd name="connsiteX91" fmla="*/ 1304144 w 1813890"/>
              <a:gd name="connsiteY91" fmla="*/ 1308427 h 2200342"/>
              <a:gd name="connsiteX92" fmla="*/ 1266669 w 1813890"/>
              <a:gd name="connsiteY92" fmla="*/ 1353398 h 2200342"/>
              <a:gd name="connsiteX93" fmla="*/ 1221698 w 1813890"/>
              <a:gd name="connsiteY93" fmla="*/ 1390873 h 2200342"/>
              <a:gd name="connsiteX94" fmla="*/ 1199213 w 1813890"/>
              <a:gd name="connsiteY94" fmla="*/ 1413358 h 2200342"/>
              <a:gd name="connsiteX95" fmla="*/ 1154242 w 1813890"/>
              <a:gd name="connsiteY95" fmla="*/ 1465824 h 2200342"/>
              <a:gd name="connsiteX96" fmla="*/ 1131757 w 1813890"/>
              <a:gd name="connsiteY96" fmla="*/ 1503299 h 2200342"/>
              <a:gd name="connsiteX97" fmla="*/ 1109272 w 1813890"/>
              <a:gd name="connsiteY97" fmla="*/ 1533280 h 2200342"/>
              <a:gd name="connsiteX98" fmla="*/ 1094282 w 1813890"/>
              <a:gd name="connsiteY98" fmla="*/ 1555765 h 2200342"/>
              <a:gd name="connsiteX99" fmla="*/ 1071797 w 1813890"/>
              <a:gd name="connsiteY99" fmla="*/ 1570755 h 2200342"/>
              <a:gd name="connsiteX100" fmla="*/ 1056806 w 1813890"/>
              <a:gd name="connsiteY100" fmla="*/ 1585745 h 2200342"/>
              <a:gd name="connsiteX101" fmla="*/ 989351 w 1813890"/>
              <a:gd name="connsiteY101" fmla="*/ 1623221 h 2200342"/>
              <a:gd name="connsiteX102" fmla="*/ 951875 w 1813890"/>
              <a:gd name="connsiteY102" fmla="*/ 1675686 h 2200342"/>
              <a:gd name="connsiteX103" fmla="*/ 929390 w 1813890"/>
              <a:gd name="connsiteY103" fmla="*/ 1698171 h 2200342"/>
              <a:gd name="connsiteX104" fmla="*/ 891915 w 1813890"/>
              <a:gd name="connsiteY104" fmla="*/ 1735647 h 2200342"/>
              <a:gd name="connsiteX105" fmla="*/ 861934 w 1813890"/>
              <a:gd name="connsiteY105" fmla="*/ 1780617 h 2200342"/>
              <a:gd name="connsiteX106" fmla="*/ 839449 w 1813890"/>
              <a:gd name="connsiteY106" fmla="*/ 1825588 h 2200342"/>
              <a:gd name="connsiteX107" fmla="*/ 809469 w 1813890"/>
              <a:gd name="connsiteY107" fmla="*/ 1848073 h 2200342"/>
              <a:gd name="connsiteX108" fmla="*/ 794479 w 1813890"/>
              <a:gd name="connsiteY108" fmla="*/ 1878053 h 2200342"/>
              <a:gd name="connsiteX109" fmla="*/ 742013 w 1813890"/>
              <a:gd name="connsiteY109" fmla="*/ 1923024 h 2200342"/>
              <a:gd name="connsiteX110" fmla="*/ 719528 w 1813890"/>
              <a:gd name="connsiteY110" fmla="*/ 1930519 h 2200342"/>
              <a:gd name="connsiteX111" fmla="*/ 674557 w 1813890"/>
              <a:gd name="connsiteY111" fmla="*/ 1960499 h 2200342"/>
              <a:gd name="connsiteX112" fmla="*/ 622092 w 1813890"/>
              <a:gd name="connsiteY112" fmla="*/ 1975489 h 2200342"/>
              <a:gd name="connsiteX113" fmla="*/ 577121 w 1813890"/>
              <a:gd name="connsiteY113" fmla="*/ 1982984 h 2200342"/>
              <a:gd name="connsiteX114" fmla="*/ 517160 w 1813890"/>
              <a:gd name="connsiteY114" fmla="*/ 1997975 h 2200342"/>
              <a:gd name="connsiteX115" fmla="*/ 449705 w 1813890"/>
              <a:gd name="connsiteY115" fmla="*/ 2020460 h 2200342"/>
              <a:gd name="connsiteX116" fmla="*/ 427219 w 1813890"/>
              <a:gd name="connsiteY116" fmla="*/ 2027955 h 2200342"/>
              <a:gd name="connsiteX117" fmla="*/ 314793 w 1813890"/>
              <a:gd name="connsiteY117" fmla="*/ 2042945 h 2200342"/>
              <a:gd name="connsiteX118" fmla="*/ 262328 w 1813890"/>
              <a:gd name="connsiteY118" fmla="*/ 2057935 h 2200342"/>
              <a:gd name="connsiteX119" fmla="*/ 232347 w 1813890"/>
              <a:gd name="connsiteY119" fmla="*/ 2065430 h 2200342"/>
              <a:gd name="connsiteX120" fmla="*/ 209862 w 1813890"/>
              <a:gd name="connsiteY120" fmla="*/ 2087916 h 2200342"/>
              <a:gd name="connsiteX121" fmla="*/ 194872 w 1813890"/>
              <a:gd name="connsiteY121" fmla="*/ 2110401 h 2200342"/>
              <a:gd name="connsiteX122" fmla="*/ 172387 w 1813890"/>
              <a:gd name="connsiteY122" fmla="*/ 2125391 h 2200342"/>
              <a:gd name="connsiteX123" fmla="*/ 157397 w 1813890"/>
              <a:gd name="connsiteY123" fmla="*/ 2147876 h 2200342"/>
              <a:gd name="connsiteX124" fmla="*/ 104931 w 1813890"/>
              <a:gd name="connsiteY124" fmla="*/ 2192847 h 2200342"/>
              <a:gd name="connsiteX125" fmla="*/ 82446 w 1813890"/>
              <a:gd name="connsiteY125" fmla="*/ 2200342 h 2200342"/>
              <a:gd name="connsiteX126" fmla="*/ 52465 w 1813890"/>
              <a:gd name="connsiteY126" fmla="*/ 2192847 h 2200342"/>
              <a:gd name="connsiteX127" fmla="*/ 37475 w 1813890"/>
              <a:gd name="connsiteY127" fmla="*/ 2170362 h 2200342"/>
              <a:gd name="connsiteX128" fmla="*/ 22485 w 1813890"/>
              <a:gd name="connsiteY128" fmla="*/ 2155371 h 2200342"/>
              <a:gd name="connsiteX129" fmla="*/ 0 w 1813890"/>
              <a:gd name="connsiteY129" fmla="*/ 2110401 h 2200342"/>
              <a:gd name="connsiteX130" fmla="*/ 37475 w 1813890"/>
              <a:gd name="connsiteY130" fmla="*/ 2042945 h 2200342"/>
              <a:gd name="connsiteX131" fmla="*/ 52465 w 1813890"/>
              <a:gd name="connsiteY131" fmla="*/ 2035450 h 220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813890" h="2200342">
                <a:moveTo>
                  <a:pt x="29980" y="2087916"/>
                </a:moveTo>
                <a:cubicBezTo>
                  <a:pt x="34977" y="2080421"/>
                  <a:pt x="40942" y="2073487"/>
                  <a:pt x="44970" y="2065430"/>
                </a:cubicBezTo>
                <a:cubicBezTo>
                  <a:pt x="48503" y="2058364"/>
                  <a:pt x="50295" y="2050541"/>
                  <a:pt x="52465" y="2042945"/>
                </a:cubicBezTo>
                <a:cubicBezTo>
                  <a:pt x="61602" y="2010965"/>
                  <a:pt x="59730" y="2010254"/>
                  <a:pt x="67456" y="1975489"/>
                </a:cubicBezTo>
                <a:cubicBezTo>
                  <a:pt x="69691" y="1965433"/>
                  <a:pt x="72121" y="1955414"/>
                  <a:pt x="74951" y="1945509"/>
                </a:cubicBezTo>
                <a:cubicBezTo>
                  <a:pt x="77121" y="1937913"/>
                  <a:pt x="80530" y="1930689"/>
                  <a:pt x="82446" y="1923024"/>
                </a:cubicBezTo>
                <a:cubicBezTo>
                  <a:pt x="85536" y="1910665"/>
                  <a:pt x="87076" y="1897961"/>
                  <a:pt x="89941" y="1885548"/>
                </a:cubicBezTo>
                <a:cubicBezTo>
                  <a:pt x="94573" y="1865474"/>
                  <a:pt x="104931" y="1825588"/>
                  <a:pt x="104931" y="1825588"/>
                </a:cubicBezTo>
                <a:cubicBezTo>
                  <a:pt x="107429" y="1783116"/>
                  <a:pt x="108193" y="1740506"/>
                  <a:pt x="112426" y="1698171"/>
                </a:cubicBezTo>
                <a:cubicBezTo>
                  <a:pt x="114781" y="1674622"/>
                  <a:pt x="124647" y="1673729"/>
                  <a:pt x="134911" y="1653201"/>
                </a:cubicBezTo>
                <a:cubicBezTo>
                  <a:pt x="160413" y="1602197"/>
                  <a:pt x="118403" y="1663125"/>
                  <a:pt x="157397" y="1600735"/>
                </a:cubicBezTo>
                <a:cubicBezTo>
                  <a:pt x="164018" y="1590142"/>
                  <a:pt x="172621" y="1580920"/>
                  <a:pt x="179882" y="1570755"/>
                </a:cubicBezTo>
                <a:cubicBezTo>
                  <a:pt x="185118" y="1563425"/>
                  <a:pt x="189636" y="1555600"/>
                  <a:pt x="194872" y="1548270"/>
                </a:cubicBezTo>
                <a:cubicBezTo>
                  <a:pt x="202133" y="1538105"/>
                  <a:pt x="211290" y="1529209"/>
                  <a:pt x="217357" y="1518289"/>
                </a:cubicBezTo>
                <a:cubicBezTo>
                  <a:pt x="250382" y="1458844"/>
                  <a:pt x="214739" y="1498421"/>
                  <a:pt x="247338" y="1465824"/>
                </a:cubicBezTo>
                <a:cubicBezTo>
                  <a:pt x="264463" y="1414450"/>
                  <a:pt x="260619" y="1430452"/>
                  <a:pt x="269823" y="1338407"/>
                </a:cubicBezTo>
                <a:cubicBezTo>
                  <a:pt x="272321" y="1313424"/>
                  <a:pt x="272691" y="1288135"/>
                  <a:pt x="277318" y="1263457"/>
                </a:cubicBezTo>
                <a:cubicBezTo>
                  <a:pt x="280230" y="1247926"/>
                  <a:pt x="287311" y="1233476"/>
                  <a:pt x="292308" y="1218486"/>
                </a:cubicBezTo>
                <a:cubicBezTo>
                  <a:pt x="295660" y="1208430"/>
                  <a:pt x="307895" y="1204049"/>
                  <a:pt x="314793" y="1196001"/>
                </a:cubicBezTo>
                <a:cubicBezTo>
                  <a:pt x="347464" y="1157886"/>
                  <a:pt x="321985" y="1171120"/>
                  <a:pt x="359764" y="1158525"/>
                </a:cubicBezTo>
                <a:cubicBezTo>
                  <a:pt x="391172" y="1095710"/>
                  <a:pt x="353340" y="1156384"/>
                  <a:pt x="404734" y="1113555"/>
                </a:cubicBezTo>
                <a:cubicBezTo>
                  <a:pt x="411654" y="1107788"/>
                  <a:pt x="413957" y="1097990"/>
                  <a:pt x="419724" y="1091070"/>
                </a:cubicBezTo>
                <a:cubicBezTo>
                  <a:pt x="426510" y="1082927"/>
                  <a:pt x="434715" y="1076079"/>
                  <a:pt x="442210" y="1068584"/>
                </a:cubicBezTo>
                <a:cubicBezTo>
                  <a:pt x="469546" y="986577"/>
                  <a:pt x="425949" y="1110795"/>
                  <a:pt x="464695" y="1023614"/>
                </a:cubicBezTo>
                <a:cubicBezTo>
                  <a:pt x="471112" y="1009175"/>
                  <a:pt x="474688" y="993633"/>
                  <a:pt x="479685" y="978643"/>
                </a:cubicBezTo>
                <a:cubicBezTo>
                  <a:pt x="482305" y="970782"/>
                  <a:pt x="491603" y="936315"/>
                  <a:pt x="502170" y="933673"/>
                </a:cubicBezTo>
                <a:cubicBezTo>
                  <a:pt x="536189" y="925168"/>
                  <a:pt x="572079" y="927929"/>
                  <a:pt x="607101" y="926178"/>
                </a:cubicBezTo>
                <a:cubicBezTo>
                  <a:pt x="672026" y="922932"/>
                  <a:pt x="737016" y="921181"/>
                  <a:pt x="801974" y="918683"/>
                </a:cubicBezTo>
                <a:cubicBezTo>
                  <a:pt x="809469" y="916185"/>
                  <a:pt x="817885" y="915570"/>
                  <a:pt x="824459" y="911188"/>
                </a:cubicBezTo>
                <a:cubicBezTo>
                  <a:pt x="833278" y="905308"/>
                  <a:pt x="838801" y="895489"/>
                  <a:pt x="846944" y="888703"/>
                </a:cubicBezTo>
                <a:cubicBezTo>
                  <a:pt x="853864" y="882936"/>
                  <a:pt x="861934" y="878709"/>
                  <a:pt x="869429" y="873712"/>
                </a:cubicBezTo>
                <a:cubicBezTo>
                  <a:pt x="912388" y="809274"/>
                  <a:pt x="860883" y="890803"/>
                  <a:pt x="891915" y="828742"/>
                </a:cubicBezTo>
                <a:cubicBezTo>
                  <a:pt x="895944" y="820685"/>
                  <a:pt x="901908" y="813752"/>
                  <a:pt x="906905" y="806257"/>
                </a:cubicBezTo>
                <a:cubicBezTo>
                  <a:pt x="909403" y="798762"/>
                  <a:pt x="910867" y="790838"/>
                  <a:pt x="914400" y="783771"/>
                </a:cubicBezTo>
                <a:cubicBezTo>
                  <a:pt x="922822" y="766927"/>
                  <a:pt x="937667" y="750641"/>
                  <a:pt x="951875" y="738801"/>
                </a:cubicBezTo>
                <a:cubicBezTo>
                  <a:pt x="958795" y="733034"/>
                  <a:pt x="966865" y="728808"/>
                  <a:pt x="974360" y="723811"/>
                </a:cubicBezTo>
                <a:cubicBezTo>
                  <a:pt x="995252" y="692473"/>
                  <a:pt x="1000408" y="678370"/>
                  <a:pt x="1026826" y="656355"/>
                </a:cubicBezTo>
                <a:cubicBezTo>
                  <a:pt x="1033746" y="650588"/>
                  <a:pt x="1041816" y="646362"/>
                  <a:pt x="1049311" y="641365"/>
                </a:cubicBezTo>
                <a:cubicBezTo>
                  <a:pt x="1054308" y="633870"/>
                  <a:pt x="1057267" y="624507"/>
                  <a:pt x="1064301" y="618880"/>
                </a:cubicBezTo>
                <a:cubicBezTo>
                  <a:pt x="1070471" y="613944"/>
                  <a:pt x="1078934" y="612257"/>
                  <a:pt x="1086787" y="611384"/>
                </a:cubicBezTo>
                <a:cubicBezTo>
                  <a:pt x="1124116" y="607236"/>
                  <a:pt x="1161738" y="606387"/>
                  <a:pt x="1199213" y="603889"/>
                </a:cubicBezTo>
                <a:cubicBezTo>
                  <a:pt x="1201711" y="558919"/>
                  <a:pt x="1202806" y="513848"/>
                  <a:pt x="1206708" y="468978"/>
                </a:cubicBezTo>
                <a:cubicBezTo>
                  <a:pt x="1207812" y="456287"/>
                  <a:pt x="1212266" y="444094"/>
                  <a:pt x="1214203" y="431503"/>
                </a:cubicBezTo>
                <a:cubicBezTo>
                  <a:pt x="1217266" y="411595"/>
                  <a:pt x="1214217" y="390244"/>
                  <a:pt x="1221698" y="371542"/>
                </a:cubicBezTo>
                <a:cubicBezTo>
                  <a:pt x="1225043" y="363178"/>
                  <a:pt x="1236688" y="361549"/>
                  <a:pt x="1244183" y="356552"/>
                </a:cubicBezTo>
                <a:cubicBezTo>
                  <a:pt x="1246682" y="349057"/>
                  <a:pt x="1247296" y="340640"/>
                  <a:pt x="1251679" y="334066"/>
                </a:cubicBezTo>
                <a:cubicBezTo>
                  <a:pt x="1257559" y="325247"/>
                  <a:pt x="1265345" y="317461"/>
                  <a:pt x="1274164" y="311581"/>
                </a:cubicBezTo>
                <a:cubicBezTo>
                  <a:pt x="1280615" y="307280"/>
                  <a:pt x="1322631" y="297590"/>
                  <a:pt x="1326629" y="296591"/>
                </a:cubicBezTo>
                <a:lnTo>
                  <a:pt x="1371600" y="266611"/>
                </a:lnTo>
                <a:lnTo>
                  <a:pt x="1394085" y="251621"/>
                </a:lnTo>
                <a:cubicBezTo>
                  <a:pt x="1391587" y="244126"/>
                  <a:pt x="1386590" y="237036"/>
                  <a:pt x="1386590" y="229135"/>
                </a:cubicBezTo>
                <a:cubicBezTo>
                  <a:pt x="1386590" y="205426"/>
                  <a:pt x="1403051" y="200388"/>
                  <a:pt x="1416570" y="184165"/>
                </a:cubicBezTo>
                <a:cubicBezTo>
                  <a:pt x="1422337" y="177245"/>
                  <a:pt x="1427531" y="169737"/>
                  <a:pt x="1431560" y="161680"/>
                </a:cubicBezTo>
                <a:cubicBezTo>
                  <a:pt x="1435093" y="154613"/>
                  <a:pt x="1434120" y="145364"/>
                  <a:pt x="1439056" y="139194"/>
                </a:cubicBezTo>
                <a:cubicBezTo>
                  <a:pt x="1444683" y="132160"/>
                  <a:pt x="1454808" y="130189"/>
                  <a:pt x="1461541" y="124204"/>
                </a:cubicBezTo>
                <a:cubicBezTo>
                  <a:pt x="1477385" y="110120"/>
                  <a:pt x="1491521" y="94224"/>
                  <a:pt x="1506511" y="79234"/>
                </a:cubicBezTo>
                <a:lnTo>
                  <a:pt x="1521501" y="64243"/>
                </a:lnTo>
                <a:cubicBezTo>
                  <a:pt x="1524000" y="54250"/>
                  <a:pt x="1530690" y="44424"/>
                  <a:pt x="1528997" y="34263"/>
                </a:cubicBezTo>
                <a:cubicBezTo>
                  <a:pt x="1523286" y="0"/>
                  <a:pt x="1494732" y="38546"/>
                  <a:pt x="1528997" y="4283"/>
                </a:cubicBezTo>
                <a:cubicBezTo>
                  <a:pt x="1541489" y="6781"/>
                  <a:pt x="1554113" y="8688"/>
                  <a:pt x="1566472" y="11778"/>
                </a:cubicBezTo>
                <a:cubicBezTo>
                  <a:pt x="1574137" y="13694"/>
                  <a:pt x="1581361" y="17103"/>
                  <a:pt x="1588957" y="19273"/>
                </a:cubicBezTo>
                <a:cubicBezTo>
                  <a:pt x="1598862" y="22103"/>
                  <a:pt x="1608944" y="24270"/>
                  <a:pt x="1618938" y="26768"/>
                </a:cubicBezTo>
                <a:cubicBezTo>
                  <a:pt x="1626433" y="31765"/>
                  <a:pt x="1635053" y="35388"/>
                  <a:pt x="1641423" y="41758"/>
                </a:cubicBezTo>
                <a:cubicBezTo>
                  <a:pt x="1661814" y="62149"/>
                  <a:pt x="1660043" y="80224"/>
                  <a:pt x="1663908" y="109214"/>
                </a:cubicBezTo>
                <a:cubicBezTo>
                  <a:pt x="1666898" y="131639"/>
                  <a:pt x="1664249" y="155207"/>
                  <a:pt x="1671403" y="176670"/>
                </a:cubicBezTo>
                <a:cubicBezTo>
                  <a:pt x="1677100" y="193761"/>
                  <a:pt x="1691390" y="206650"/>
                  <a:pt x="1701383" y="221640"/>
                </a:cubicBezTo>
                <a:lnTo>
                  <a:pt x="1731364" y="266611"/>
                </a:lnTo>
                <a:cubicBezTo>
                  <a:pt x="1736361" y="274106"/>
                  <a:pt x="1745792" y="277573"/>
                  <a:pt x="1753849" y="281601"/>
                </a:cubicBezTo>
                <a:cubicBezTo>
                  <a:pt x="1760915" y="285134"/>
                  <a:pt x="1768839" y="286598"/>
                  <a:pt x="1776334" y="289096"/>
                </a:cubicBezTo>
                <a:cubicBezTo>
                  <a:pt x="1813890" y="345430"/>
                  <a:pt x="1796737" y="309915"/>
                  <a:pt x="1783829" y="438998"/>
                </a:cubicBezTo>
                <a:cubicBezTo>
                  <a:pt x="1783043" y="446859"/>
                  <a:pt x="1781269" y="455314"/>
                  <a:pt x="1776334" y="461483"/>
                </a:cubicBezTo>
                <a:cubicBezTo>
                  <a:pt x="1770707" y="468517"/>
                  <a:pt x="1761344" y="471476"/>
                  <a:pt x="1753849" y="476473"/>
                </a:cubicBezTo>
                <a:cubicBezTo>
                  <a:pt x="1757927" y="549879"/>
                  <a:pt x="1753678" y="588213"/>
                  <a:pt x="1768839" y="648860"/>
                </a:cubicBezTo>
                <a:cubicBezTo>
                  <a:pt x="1770755" y="656525"/>
                  <a:pt x="1772801" y="664279"/>
                  <a:pt x="1776334" y="671345"/>
                </a:cubicBezTo>
                <a:cubicBezTo>
                  <a:pt x="1780362" y="679402"/>
                  <a:pt x="1786327" y="686335"/>
                  <a:pt x="1791324" y="693830"/>
                </a:cubicBezTo>
                <a:cubicBezTo>
                  <a:pt x="1803791" y="731234"/>
                  <a:pt x="1802971" y="704669"/>
                  <a:pt x="1776334" y="731306"/>
                </a:cubicBezTo>
                <a:cubicBezTo>
                  <a:pt x="1769964" y="737676"/>
                  <a:pt x="1768378" y="748164"/>
                  <a:pt x="1761344" y="753791"/>
                </a:cubicBezTo>
                <a:cubicBezTo>
                  <a:pt x="1751633" y="761560"/>
                  <a:pt x="1694348" y="768704"/>
                  <a:pt x="1693888" y="768781"/>
                </a:cubicBezTo>
                <a:cubicBezTo>
                  <a:pt x="1666975" y="777752"/>
                  <a:pt x="1640110" y="788773"/>
                  <a:pt x="1611442" y="791266"/>
                </a:cubicBezTo>
                <a:cubicBezTo>
                  <a:pt x="1566572" y="795168"/>
                  <a:pt x="1521501" y="796263"/>
                  <a:pt x="1476531" y="798762"/>
                </a:cubicBezTo>
                <a:cubicBezTo>
                  <a:pt x="1460880" y="861368"/>
                  <a:pt x="1456365" y="866855"/>
                  <a:pt x="1476531" y="963653"/>
                </a:cubicBezTo>
                <a:cubicBezTo>
                  <a:pt x="1480205" y="981290"/>
                  <a:pt x="1500814" y="991533"/>
                  <a:pt x="1506511" y="1008624"/>
                </a:cubicBezTo>
                <a:lnTo>
                  <a:pt x="1528997" y="1076080"/>
                </a:lnTo>
                <a:lnTo>
                  <a:pt x="1536492" y="1098565"/>
                </a:lnTo>
                <a:lnTo>
                  <a:pt x="1543987" y="1121050"/>
                </a:lnTo>
                <a:cubicBezTo>
                  <a:pt x="1541489" y="1153529"/>
                  <a:pt x="1542881" y="1186544"/>
                  <a:pt x="1536492" y="1218486"/>
                </a:cubicBezTo>
                <a:cubicBezTo>
                  <a:pt x="1535106" y="1225415"/>
                  <a:pt x="1527019" y="1229062"/>
                  <a:pt x="1521501" y="1233476"/>
                </a:cubicBezTo>
                <a:cubicBezTo>
                  <a:pt x="1496049" y="1253837"/>
                  <a:pt x="1489704" y="1251571"/>
                  <a:pt x="1454046" y="1263457"/>
                </a:cubicBezTo>
                <a:cubicBezTo>
                  <a:pt x="1446551" y="1265956"/>
                  <a:pt x="1439307" y="1269403"/>
                  <a:pt x="1431560" y="1270952"/>
                </a:cubicBezTo>
                <a:cubicBezTo>
                  <a:pt x="1378589" y="1281546"/>
                  <a:pt x="1406172" y="1274418"/>
                  <a:pt x="1349115" y="1293437"/>
                </a:cubicBezTo>
                <a:lnTo>
                  <a:pt x="1326629" y="1300932"/>
                </a:lnTo>
                <a:lnTo>
                  <a:pt x="1304144" y="1308427"/>
                </a:lnTo>
                <a:cubicBezTo>
                  <a:pt x="1238445" y="1374126"/>
                  <a:pt x="1318851" y="1290780"/>
                  <a:pt x="1266669" y="1353398"/>
                </a:cubicBezTo>
                <a:cubicBezTo>
                  <a:pt x="1236812" y="1389226"/>
                  <a:pt x="1253854" y="1364077"/>
                  <a:pt x="1221698" y="1390873"/>
                </a:cubicBezTo>
                <a:cubicBezTo>
                  <a:pt x="1213555" y="1397659"/>
                  <a:pt x="1206708" y="1405863"/>
                  <a:pt x="1199213" y="1413358"/>
                </a:cubicBezTo>
                <a:cubicBezTo>
                  <a:pt x="1162683" y="1486420"/>
                  <a:pt x="1210998" y="1400961"/>
                  <a:pt x="1154242" y="1465824"/>
                </a:cubicBezTo>
                <a:cubicBezTo>
                  <a:pt x="1144649" y="1476787"/>
                  <a:pt x="1139838" y="1491178"/>
                  <a:pt x="1131757" y="1503299"/>
                </a:cubicBezTo>
                <a:cubicBezTo>
                  <a:pt x="1124828" y="1513693"/>
                  <a:pt x="1116533" y="1523115"/>
                  <a:pt x="1109272" y="1533280"/>
                </a:cubicBezTo>
                <a:cubicBezTo>
                  <a:pt x="1104036" y="1540610"/>
                  <a:pt x="1100652" y="1549395"/>
                  <a:pt x="1094282" y="1555765"/>
                </a:cubicBezTo>
                <a:cubicBezTo>
                  <a:pt x="1087912" y="1562135"/>
                  <a:pt x="1078831" y="1565128"/>
                  <a:pt x="1071797" y="1570755"/>
                </a:cubicBezTo>
                <a:cubicBezTo>
                  <a:pt x="1066279" y="1575169"/>
                  <a:pt x="1062459" y="1581505"/>
                  <a:pt x="1056806" y="1585745"/>
                </a:cubicBezTo>
                <a:cubicBezTo>
                  <a:pt x="1015571" y="1616671"/>
                  <a:pt x="1024406" y="1611534"/>
                  <a:pt x="989351" y="1623221"/>
                </a:cubicBezTo>
                <a:cubicBezTo>
                  <a:pt x="977490" y="1641012"/>
                  <a:pt x="965816" y="1659422"/>
                  <a:pt x="951875" y="1675686"/>
                </a:cubicBezTo>
                <a:cubicBezTo>
                  <a:pt x="944977" y="1683734"/>
                  <a:pt x="936176" y="1690028"/>
                  <a:pt x="929390" y="1698171"/>
                </a:cubicBezTo>
                <a:cubicBezTo>
                  <a:pt x="898160" y="1735648"/>
                  <a:pt x="933138" y="1708165"/>
                  <a:pt x="891915" y="1735647"/>
                </a:cubicBezTo>
                <a:cubicBezTo>
                  <a:pt x="881921" y="1750637"/>
                  <a:pt x="867631" y="1763526"/>
                  <a:pt x="861934" y="1780617"/>
                </a:cubicBezTo>
                <a:cubicBezTo>
                  <a:pt x="855838" y="1798905"/>
                  <a:pt x="853979" y="1811058"/>
                  <a:pt x="839449" y="1825588"/>
                </a:cubicBezTo>
                <a:cubicBezTo>
                  <a:pt x="830616" y="1834421"/>
                  <a:pt x="819462" y="1840578"/>
                  <a:pt x="809469" y="1848073"/>
                </a:cubicBezTo>
                <a:cubicBezTo>
                  <a:pt x="804472" y="1858066"/>
                  <a:pt x="801183" y="1869115"/>
                  <a:pt x="794479" y="1878053"/>
                </a:cubicBezTo>
                <a:cubicBezTo>
                  <a:pt x="783414" y="1892806"/>
                  <a:pt x="760141" y="1913960"/>
                  <a:pt x="742013" y="1923024"/>
                </a:cubicBezTo>
                <a:cubicBezTo>
                  <a:pt x="734947" y="1926557"/>
                  <a:pt x="726434" y="1926682"/>
                  <a:pt x="719528" y="1930519"/>
                </a:cubicBezTo>
                <a:cubicBezTo>
                  <a:pt x="703779" y="1939268"/>
                  <a:pt x="691648" y="1954802"/>
                  <a:pt x="674557" y="1960499"/>
                </a:cubicBezTo>
                <a:cubicBezTo>
                  <a:pt x="653127" y="1967642"/>
                  <a:pt x="645619" y="1970784"/>
                  <a:pt x="622092" y="1975489"/>
                </a:cubicBezTo>
                <a:cubicBezTo>
                  <a:pt x="607190" y="1978469"/>
                  <a:pt x="592111" y="1980486"/>
                  <a:pt x="577121" y="1982984"/>
                </a:cubicBezTo>
                <a:cubicBezTo>
                  <a:pt x="508921" y="2005720"/>
                  <a:pt x="616610" y="1970853"/>
                  <a:pt x="517160" y="1997975"/>
                </a:cubicBezTo>
                <a:lnTo>
                  <a:pt x="449705" y="2020460"/>
                </a:lnTo>
                <a:cubicBezTo>
                  <a:pt x="442210" y="2022958"/>
                  <a:pt x="434966" y="2026406"/>
                  <a:pt x="427219" y="2027955"/>
                </a:cubicBezTo>
                <a:cubicBezTo>
                  <a:pt x="365123" y="2040374"/>
                  <a:pt x="402420" y="2034182"/>
                  <a:pt x="314793" y="2042945"/>
                </a:cubicBezTo>
                <a:cubicBezTo>
                  <a:pt x="221056" y="2066379"/>
                  <a:pt x="337606" y="2036427"/>
                  <a:pt x="262328" y="2057935"/>
                </a:cubicBezTo>
                <a:cubicBezTo>
                  <a:pt x="252423" y="2060765"/>
                  <a:pt x="242341" y="2062932"/>
                  <a:pt x="232347" y="2065430"/>
                </a:cubicBezTo>
                <a:cubicBezTo>
                  <a:pt x="224852" y="2072925"/>
                  <a:pt x="216648" y="2079773"/>
                  <a:pt x="209862" y="2087916"/>
                </a:cubicBezTo>
                <a:cubicBezTo>
                  <a:pt x="204095" y="2094836"/>
                  <a:pt x="201242" y="2104031"/>
                  <a:pt x="194872" y="2110401"/>
                </a:cubicBezTo>
                <a:cubicBezTo>
                  <a:pt x="188502" y="2116771"/>
                  <a:pt x="179882" y="2120394"/>
                  <a:pt x="172387" y="2125391"/>
                </a:cubicBezTo>
                <a:cubicBezTo>
                  <a:pt x="167390" y="2132886"/>
                  <a:pt x="163259" y="2141037"/>
                  <a:pt x="157397" y="2147876"/>
                </a:cubicBezTo>
                <a:cubicBezTo>
                  <a:pt x="143566" y="2164012"/>
                  <a:pt x="124822" y="2182901"/>
                  <a:pt x="104931" y="2192847"/>
                </a:cubicBezTo>
                <a:cubicBezTo>
                  <a:pt x="97865" y="2196380"/>
                  <a:pt x="89941" y="2197844"/>
                  <a:pt x="82446" y="2200342"/>
                </a:cubicBezTo>
                <a:cubicBezTo>
                  <a:pt x="72452" y="2197844"/>
                  <a:pt x="61036" y="2198561"/>
                  <a:pt x="52465" y="2192847"/>
                </a:cubicBezTo>
                <a:cubicBezTo>
                  <a:pt x="44970" y="2187850"/>
                  <a:pt x="43102" y="2177396"/>
                  <a:pt x="37475" y="2170362"/>
                </a:cubicBezTo>
                <a:cubicBezTo>
                  <a:pt x="33061" y="2164844"/>
                  <a:pt x="26899" y="2160889"/>
                  <a:pt x="22485" y="2155371"/>
                </a:cubicBezTo>
                <a:cubicBezTo>
                  <a:pt x="5880" y="2134614"/>
                  <a:pt x="7917" y="2134151"/>
                  <a:pt x="0" y="2110401"/>
                </a:cubicBezTo>
                <a:cubicBezTo>
                  <a:pt x="13781" y="2069059"/>
                  <a:pt x="6877" y="2067424"/>
                  <a:pt x="37475" y="2042945"/>
                </a:cubicBezTo>
                <a:cubicBezTo>
                  <a:pt x="41837" y="2039455"/>
                  <a:pt x="47468" y="2037948"/>
                  <a:pt x="52465" y="2035450"/>
                </a:cubicBezTo>
              </a:path>
            </a:pathLst>
          </a:cu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857068" y="667062"/>
            <a:ext cx="1307588" cy="1789678"/>
          </a:xfrm>
          <a:custGeom>
            <a:avLst/>
            <a:gdLst>
              <a:gd name="connsiteX0" fmla="*/ 1282591 w 1307588"/>
              <a:gd name="connsiteY0" fmla="*/ 74951 h 1789678"/>
              <a:gd name="connsiteX1" fmla="*/ 1222630 w 1307588"/>
              <a:gd name="connsiteY1" fmla="*/ 52466 h 1789678"/>
              <a:gd name="connsiteX2" fmla="*/ 1185155 w 1307588"/>
              <a:gd name="connsiteY2" fmla="*/ 37476 h 1789678"/>
              <a:gd name="connsiteX3" fmla="*/ 1140184 w 1307588"/>
              <a:gd name="connsiteY3" fmla="*/ 22486 h 1789678"/>
              <a:gd name="connsiteX4" fmla="*/ 1087719 w 1307588"/>
              <a:gd name="connsiteY4" fmla="*/ 7495 h 1789678"/>
              <a:gd name="connsiteX5" fmla="*/ 1027758 w 1307588"/>
              <a:gd name="connsiteY5" fmla="*/ 0 h 1789678"/>
              <a:gd name="connsiteX6" fmla="*/ 922827 w 1307588"/>
              <a:gd name="connsiteY6" fmla="*/ 22486 h 1789678"/>
              <a:gd name="connsiteX7" fmla="*/ 900342 w 1307588"/>
              <a:gd name="connsiteY7" fmla="*/ 37476 h 1789678"/>
              <a:gd name="connsiteX8" fmla="*/ 877857 w 1307588"/>
              <a:gd name="connsiteY8" fmla="*/ 89941 h 1789678"/>
              <a:gd name="connsiteX9" fmla="*/ 870362 w 1307588"/>
              <a:gd name="connsiteY9" fmla="*/ 179882 h 1789678"/>
              <a:gd name="connsiteX10" fmla="*/ 817896 w 1307588"/>
              <a:gd name="connsiteY10" fmla="*/ 224853 h 1789678"/>
              <a:gd name="connsiteX11" fmla="*/ 810401 w 1307588"/>
              <a:gd name="connsiteY11" fmla="*/ 434715 h 1789678"/>
              <a:gd name="connsiteX12" fmla="*/ 787916 w 1307588"/>
              <a:gd name="connsiteY12" fmla="*/ 442210 h 1789678"/>
              <a:gd name="connsiteX13" fmla="*/ 697975 w 1307588"/>
              <a:gd name="connsiteY13" fmla="*/ 434715 h 1789678"/>
              <a:gd name="connsiteX14" fmla="*/ 675489 w 1307588"/>
              <a:gd name="connsiteY14" fmla="*/ 419725 h 1789678"/>
              <a:gd name="connsiteX15" fmla="*/ 638014 w 1307588"/>
              <a:gd name="connsiteY15" fmla="*/ 352269 h 1789678"/>
              <a:gd name="connsiteX16" fmla="*/ 623024 w 1307588"/>
              <a:gd name="connsiteY16" fmla="*/ 329784 h 1789678"/>
              <a:gd name="connsiteX17" fmla="*/ 608034 w 1307588"/>
              <a:gd name="connsiteY17" fmla="*/ 284813 h 1789678"/>
              <a:gd name="connsiteX18" fmla="*/ 600539 w 1307588"/>
              <a:gd name="connsiteY18" fmla="*/ 247338 h 1789678"/>
              <a:gd name="connsiteX19" fmla="*/ 585548 w 1307588"/>
              <a:gd name="connsiteY19" fmla="*/ 232348 h 1789678"/>
              <a:gd name="connsiteX20" fmla="*/ 578053 w 1307588"/>
              <a:gd name="connsiteY20" fmla="*/ 157397 h 1789678"/>
              <a:gd name="connsiteX21" fmla="*/ 540578 w 1307588"/>
              <a:gd name="connsiteY21" fmla="*/ 127417 h 1789678"/>
              <a:gd name="connsiteX22" fmla="*/ 510598 w 1307588"/>
              <a:gd name="connsiteY22" fmla="*/ 119922 h 1789678"/>
              <a:gd name="connsiteX23" fmla="*/ 390676 w 1307588"/>
              <a:gd name="connsiteY23" fmla="*/ 127417 h 1789678"/>
              <a:gd name="connsiteX24" fmla="*/ 308230 w 1307588"/>
              <a:gd name="connsiteY24" fmla="*/ 149902 h 1789678"/>
              <a:gd name="connsiteX25" fmla="*/ 255765 w 1307588"/>
              <a:gd name="connsiteY25" fmla="*/ 157397 h 1789678"/>
              <a:gd name="connsiteX26" fmla="*/ 240775 w 1307588"/>
              <a:gd name="connsiteY26" fmla="*/ 179882 h 1789678"/>
              <a:gd name="connsiteX27" fmla="*/ 233280 w 1307588"/>
              <a:gd name="connsiteY27" fmla="*/ 202368 h 1789678"/>
              <a:gd name="connsiteX28" fmla="*/ 218289 w 1307588"/>
              <a:gd name="connsiteY28" fmla="*/ 217358 h 1789678"/>
              <a:gd name="connsiteX29" fmla="*/ 203299 w 1307588"/>
              <a:gd name="connsiteY29" fmla="*/ 277318 h 1789678"/>
              <a:gd name="connsiteX30" fmla="*/ 188309 w 1307588"/>
              <a:gd name="connsiteY30" fmla="*/ 299804 h 1789678"/>
              <a:gd name="connsiteX31" fmla="*/ 180814 w 1307588"/>
              <a:gd name="connsiteY31" fmla="*/ 359764 h 1789678"/>
              <a:gd name="connsiteX32" fmla="*/ 188309 w 1307588"/>
              <a:gd name="connsiteY32" fmla="*/ 487181 h 1789678"/>
              <a:gd name="connsiteX33" fmla="*/ 233280 w 1307588"/>
              <a:gd name="connsiteY33" fmla="*/ 509666 h 1789678"/>
              <a:gd name="connsiteX34" fmla="*/ 353201 w 1307588"/>
              <a:gd name="connsiteY34" fmla="*/ 517161 h 1789678"/>
              <a:gd name="connsiteX35" fmla="*/ 390676 w 1307588"/>
              <a:gd name="connsiteY35" fmla="*/ 577122 h 1789678"/>
              <a:gd name="connsiteX36" fmla="*/ 398171 w 1307588"/>
              <a:gd name="connsiteY36" fmla="*/ 599607 h 1789678"/>
              <a:gd name="connsiteX37" fmla="*/ 390676 w 1307588"/>
              <a:gd name="connsiteY37" fmla="*/ 899410 h 1789678"/>
              <a:gd name="connsiteX38" fmla="*/ 315725 w 1307588"/>
              <a:gd name="connsiteY38" fmla="*/ 906905 h 1789678"/>
              <a:gd name="connsiteX39" fmla="*/ 285745 w 1307588"/>
              <a:gd name="connsiteY39" fmla="*/ 996846 h 1789678"/>
              <a:gd name="connsiteX40" fmla="*/ 270755 w 1307588"/>
              <a:gd name="connsiteY40" fmla="*/ 974361 h 1789678"/>
              <a:gd name="connsiteX41" fmla="*/ 255765 w 1307588"/>
              <a:gd name="connsiteY41" fmla="*/ 929390 h 1789678"/>
              <a:gd name="connsiteX42" fmla="*/ 248270 w 1307588"/>
              <a:gd name="connsiteY42" fmla="*/ 831954 h 1789678"/>
              <a:gd name="connsiteX43" fmla="*/ 240775 w 1307588"/>
              <a:gd name="connsiteY43" fmla="*/ 809469 h 1789678"/>
              <a:gd name="connsiteX44" fmla="*/ 225784 w 1307588"/>
              <a:gd name="connsiteY44" fmla="*/ 794479 h 1789678"/>
              <a:gd name="connsiteX45" fmla="*/ 203299 w 1307588"/>
              <a:gd name="connsiteY45" fmla="*/ 779489 h 1789678"/>
              <a:gd name="connsiteX46" fmla="*/ 188309 w 1307588"/>
              <a:gd name="connsiteY46" fmla="*/ 757004 h 1789678"/>
              <a:gd name="connsiteX47" fmla="*/ 165824 w 1307588"/>
              <a:gd name="connsiteY47" fmla="*/ 749508 h 1789678"/>
              <a:gd name="connsiteX48" fmla="*/ 60893 w 1307588"/>
              <a:gd name="connsiteY48" fmla="*/ 757004 h 1789678"/>
              <a:gd name="connsiteX49" fmla="*/ 38407 w 1307588"/>
              <a:gd name="connsiteY49" fmla="*/ 764499 h 1789678"/>
              <a:gd name="connsiteX50" fmla="*/ 932 w 1307588"/>
              <a:gd name="connsiteY50" fmla="*/ 831954 h 1789678"/>
              <a:gd name="connsiteX51" fmla="*/ 8427 w 1307588"/>
              <a:gd name="connsiteY51" fmla="*/ 966866 h 1789678"/>
              <a:gd name="connsiteX52" fmla="*/ 30912 w 1307588"/>
              <a:gd name="connsiteY52" fmla="*/ 989351 h 1789678"/>
              <a:gd name="connsiteX53" fmla="*/ 45902 w 1307588"/>
              <a:gd name="connsiteY53" fmla="*/ 1034322 h 1789678"/>
              <a:gd name="connsiteX54" fmla="*/ 53398 w 1307588"/>
              <a:gd name="connsiteY54" fmla="*/ 1056807 h 1789678"/>
              <a:gd name="connsiteX55" fmla="*/ 68388 w 1307588"/>
              <a:gd name="connsiteY55" fmla="*/ 1079292 h 1789678"/>
              <a:gd name="connsiteX56" fmla="*/ 98368 w 1307588"/>
              <a:gd name="connsiteY56" fmla="*/ 1094282 h 1789678"/>
              <a:gd name="connsiteX57" fmla="*/ 128348 w 1307588"/>
              <a:gd name="connsiteY57" fmla="*/ 1139253 h 1789678"/>
              <a:gd name="connsiteX58" fmla="*/ 135843 w 1307588"/>
              <a:gd name="connsiteY58" fmla="*/ 1161738 h 1789678"/>
              <a:gd name="connsiteX59" fmla="*/ 158329 w 1307588"/>
              <a:gd name="connsiteY59" fmla="*/ 1169233 h 1789678"/>
              <a:gd name="connsiteX60" fmla="*/ 180814 w 1307588"/>
              <a:gd name="connsiteY60" fmla="*/ 1184223 h 1789678"/>
              <a:gd name="connsiteX61" fmla="*/ 210794 w 1307588"/>
              <a:gd name="connsiteY61" fmla="*/ 1259174 h 1789678"/>
              <a:gd name="connsiteX62" fmla="*/ 225784 w 1307588"/>
              <a:gd name="connsiteY62" fmla="*/ 1304145 h 1789678"/>
              <a:gd name="connsiteX63" fmla="*/ 233280 w 1307588"/>
              <a:gd name="connsiteY63" fmla="*/ 1326630 h 1789678"/>
              <a:gd name="connsiteX64" fmla="*/ 225784 w 1307588"/>
              <a:gd name="connsiteY64" fmla="*/ 1469036 h 1789678"/>
              <a:gd name="connsiteX65" fmla="*/ 188309 w 1307588"/>
              <a:gd name="connsiteY65" fmla="*/ 1506512 h 1789678"/>
              <a:gd name="connsiteX66" fmla="*/ 165824 w 1307588"/>
              <a:gd name="connsiteY66" fmla="*/ 1528997 h 1789678"/>
              <a:gd name="connsiteX67" fmla="*/ 165824 w 1307588"/>
              <a:gd name="connsiteY67" fmla="*/ 1648918 h 1789678"/>
              <a:gd name="connsiteX68" fmla="*/ 180814 w 1307588"/>
              <a:gd name="connsiteY68" fmla="*/ 1731364 h 1789678"/>
              <a:gd name="connsiteX69" fmla="*/ 195804 w 1307588"/>
              <a:gd name="connsiteY69" fmla="*/ 1753849 h 1789678"/>
              <a:gd name="connsiteX70" fmla="*/ 210794 w 1307588"/>
              <a:gd name="connsiteY70" fmla="*/ 1768840 h 1789678"/>
              <a:gd name="connsiteX71" fmla="*/ 308230 w 1307588"/>
              <a:gd name="connsiteY71" fmla="*/ 1738859 h 1789678"/>
              <a:gd name="connsiteX72" fmla="*/ 315725 w 1307588"/>
              <a:gd name="connsiteY72" fmla="*/ 1708879 h 1789678"/>
              <a:gd name="connsiteX73" fmla="*/ 323221 w 1307588"/>
              <a:gd name="connsiteY73" fmla="*/ 1543987 h 1789678"/>
              <a:gd name="connsiteX74" fmla="*/ 330716 w 1307588"/>
              <a:gd name="connsiteY74" fmla="*/ 1521502 h 1789678"/>
              <a:gd name="connsiteX75" fmla="*/ 383181 w 1307588"/>
              <a:gd name="connsiteY75" fmla="*/ 1454046 h 1789678"/>
              <a:gd name="connsiteX76" fmla="*/ 413162 w 1307588"/>
              <a:gd name="connsiteY76" fmla="*/ 1431561 h 1789678"/>
              <a:gd name="connsiteX77" fmla="*/ 435647 w 1307588"/>
              <a:gd name="connsiteY77" fmla="*/ 1386590 h 1789678"/>
              <a:gd name="connsiteX78" fmla="*/ 458132 w 1307588"/>
              <a:gd name="connsiteY78" fmla="*/ 1341620 h 1789678"/>
              <a:gd name="connsiteX79" fmla="*/ 465627 w 1307588"/>
              <a:gd name="connsiteY79" fmla="*/ 1124263 h 1789678"/>
              <a:gd name="connsiteX80" fmla="*/ 488112 w 1307588"/>
              <a:gd name="connsiteY80" fmla="*/ 1101777 h 1789678"/>
              <a:gd name="connsiteX81" fmla="*/ 518093 w 1307588"/>
              <a:gd name="connsiteY81" fmla="*/ 1064302 h 1789678"/>
              <a:gd name="connsiteX82" fmla="*/ 540578 w 1307588"/>
              <a:gd name="connsiteY82" fmla="*/ 1049312 h 1789678"/>
              <a:gd name="connsiteX83" fmla="*/ 563063 w 1307588"/>
              <a:gd name="connsiteY83" fmla="*/ 1026827 h 1789678"/>
              <a:gd name="connsiteX84" fmla="*/ 600539 w 1307588"/>
              <a:gd name="connsiteY84" fmla="*/ 996846 h 1789678"/>
              <a:gd name="connsiteX85" fmla="*/ 608034 w 1307588"/>
              <a:gd name="connsiteY85" fmla="*/ 974361 h 1789678"/>
              <a:gd name="connsiteX86" fmla="*/ 638014 w 1307588"/>
              <a:gd name="connsiteY86" fmla="*/ 929390 h 1789678"/>
              <a:gd name="connsiteX87" fmla="*/ 653004 w 1307588"/>
              <a:gd name="connsiteY87" fmla="*/ 861935 h 1789678"/>
              <a:gd name="connsiteX88" fmla="*/ 660499 w 1307588"/>
              <a:gd name="connsiteY88" fmla="*/ 831954 h 1789678"/>
              <a:gd name="connsiteX89" fmla="*/ 690480 w 1307588"/>
              <a:gd name="connsiteY89" fmla="*/ 786984 h 1789678"/>
              <a:gd name="connsiteX90" fmla="*/ 735450 w 1307588"/>
              <a:gd name="connsiteY90" fmla="*/ 757004 h 1789678"/>
              <a:gd name="connsiteX91" fmla="*/ 750440 w 1307588"/>
              <a:gd name="connsiteY91" fmla="*/ 742013 h 1789678"/>
              <a:gd name="connsiteX92" fmla="*/ 757935 w 1307588"/>
              <a:gd name="connsiteY92" fmla="*/ 719528 h 1789678"/>
              <a:gd name="connsiteX93" fmla="*/ 780421 w 1307588"/>
              <a:gd name="connsiteY93" fmla="*/ 704538 h 1789678"/>
              <a:gd name="connsiteX94" fmla="*/ 832886 w 1307588"/>
              <a:gd name="connsiteY94" fmla="*/ 689548 h 1789678"/>
              <a:gd name="connsiteX95" fmla="*/ 855371 w 1307588"/>
              <a:gd name="connsiteY95" fmla="*/ 674558 h 1789678"/>
              <a:gd name="connsiteX96" fmla="*/ 892847 w 1307588"/>
              <a:gd name="connsiteY96" fmla="*/ 644577 h 1789678"/>
              <a:gd name="connsiteX97" fmla="*/ 930322 w 1307588"/>
              <a:gd name="connsiteY97" fmla="*/ 637082 h 1789678"/>
              <a:gd name="connsiteX98" fmla="*/ 975293 w 1307588"/>
              <a:gd name="connsiteY98" fmla="*/ 622092 h 1789678"/>
              <a:gd name="connsiteX99" fmla="*/ 1057739 w 1307588"/>
              <a:gd name="connsiteY99" fmla="*/ 562131 h 1789678"/>
              <a:gd name="connsiteX100" fmla="*/ 1095214 w 1307588"/>
              <a:gd name="connsiteY100" fmla="*/ 524656 h 1789678"/>
              <a:gd name="connsiteX101" fmla="*/ 1102709 w 1307588"/>
              <a:gd name="connsiteY101" fmla="*/ 502171 h 1789678"/>
              <a:gd name="connsiteX102" fmla="*/ 1132689 w 1307588"/>
              <a:gd name="connsiteY102" fmla="*/ 464695 h 1789678"/>
              <a:gd name="connsiteX103" fmla="*/ 1170165 w 1307588"/>
              <a:gd name="connsiteY103" fmla="*/ 397240 h 1789678"/>
              <a:gd name="connsiteX104" fmla="*/ 1192650 w 1307588"/>
              <a:gd name="connsiteY104" fmla="*/ 389745 h 1789678"/>
              <a:gd name="connsiteX105" fmla="*/ 1260106 w 1307588"/>
              <a:gd name="connsiteY105" fmla="*/ 337279 h 1789678"/>
              <a:gd name="connsiteX106" fmla="*/ 1282591 w 1307588"/>
              <a:gd name="connsiteY106" fmla="*/ 262328 h 1789678"/>
              <a:gd name="connsiteX107" fmla="*/ 1297581 w 1307588"/>
              <a:gd name="connsiteY107" fmla="*/ 239843 h 1789678"/>
              <a:gd name="connsiteX108" fmla="*/ 1305076 w 1307588"/>
              <a:gd name="connsiteY108" fmla="*/ 134912 h 1789678"/>
              <a:gd name="connsiteX109" fmla="*/ 1297581 w 1307588"/>
              <a:gd name="connsiteY109" fmla="*/ 89941 h 1789678"/>
              <a:gd name="connsiteX110" fmla="*/ 1252611 w 1307588"/>
              <a:gd name="connsiteY110" fmla="*/ 74951 h 1789678"/>
              <a:gd name="connsiteX111" fmla="*/ 1230125 w 1307588"/>
              <a:gd name="connsiteY111" fmla="*/ 59961 h 1789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307588" h="1789678">
                <a:moveTo>
                  <a:pt x="1282591" y="74951"/>
                </a:moveTo>
                <a:cubicBezTo>
                  <a:pt x="1221260" y="44285"/>
                  <a:pt x="1283861" y="72876"/>
                  <a:pt x="1222630" y="52466"/>
                </a:cubicBezTo>
                <a:cubicBezTo>
                  <a:pt x="1209866" y="48212"/>
                  <a:pt x="1197799" y="42074"/>
                  <a:pt x="1185155" y="37476"/>
                </a:cubicBezTo>
                <a:cubicBezTo>
                  <a:pt x="1170305" y="32076"/>
                  <a:pt x="1155174" y="27483"/>
                  <a:pt x="1140184" y="22486"/>
                </a:cubicBezTo>
                <a:cubicBezTo>
                  <a:pt x="1122356" y="16543"/>
                  <a:pt x="1106551" y="10634"/>
                  <a:pt x="1087719" y="7495"/>
                </a:cubicBezTo>
                <a:cubicBezTo>
                  <a:pt x="1067851" y="4184"/>
                  <a:pt x="1047745" y="2498"/>
                  <a:pt x="1027758" y="0"/>
                </a:cubicBezTo>
                <a:cubicBezTo>
                  <a:pt x="1002383" y="3172"/>
                  <a:pt x="947475" y="6054"/>
                  <a:pt x="922827" y="22486"/>
                </a:cubicBezTo>
                <a:lnTo>
                  <a:pt x="900342" y="37476"/>
                </a:lnTo>
                <a:cubicBezTo>
                  <a:pt x="894579" y="49001"/>
                  <a:pt x="879862" y="74903"/>
                  <a:pt x="877857" y="89941"/>
                </a:cubicBezTo>
                <a:cubicBezTo>
                  <a:pt x="873881" y="119761"/>
                  <a:pt x="879335" y="151167"/>
                  <a:pt x="870362" y="179882"/>
                </a:cubicBezTo>
                <a:cubicBezTo>
                  <a:pt x="865579" y="195188"/>
                  <a:pt x="832021" y="215436"/>
                  <a:pt x="817896" y="224853"/>
                </a:cubicBezTo>
                <a:cubicBezTo>
                  <a:pt x="815398" y="294807"/>
                  <a:pt x="819965" y="365373"/>
                  <a:pt x="810401" y="434715"/>
                </a:cubicBezTo>
                <a:cubicBezTo>
                  <a:pt x="809322" y="442541"/>
                  <a:pt x="795816" y="442210"/>
                  <a:pt x="787916" y="442210"/>
                </a:cubicBezTo>
                <a:cubicBezTo>
                  <a:pt x="757832" y="442210"/>
                  <a:pt x="727955" y="437213"/>
                  <a:pt x="697975" y="434715"/>
                </a:cubicBezTo>
                <a:cubicBezTo>
                  <a:pt x="690480" y="429718"/>
                  <a:pt x="681421" y="426504"/>
                  <a:pt x="675489" y="419725"/>
                </a:cubicBezTo>
                <a:cubicBezTo>
                  <a:pt x="620349" y="356708"/>
                  <a:pt x="660318" y="396877"/>
                  <a:pt x="638014" y="352269"/>
                </a:cubicBezTo>
                <a:cubicBezTo>
                  <a:pt x="633986" y="344212"/>
                  <a:pt x="626682" y="338016"/>
                  <a:pt x="623024" y="329784"/>
                </a:cubicBezTo>
                <a:cubicBezTo>
                  <a:pt x="616607" y="315345"/>
                  <a:pt x="611133" y="300307"/>
                  <a:pt x="608034" y="284813"/>
                </a:cubicBezTo>
                <a:cubicBezTo>
                  <a:pt x="605536" y="272321"/>
                  <a:pt x="605557" y="259047"/>
                  <a:pt x="600539" y="247338"/>
                </a:cubicBezTo>
                <a:cubicBezTo>
                  <a:pt x="597755" y="240843"/>
                  <a:pt x="590545" y="237345"/>
                  <a:pt x="585548" y="232348"/>
                </a:cubicBezTo>
                <a:cubicBezTo>
                  <a:pt x="583050" y="207364"/>
                  <a:pt x="583699" y="181862"/>
                  <a:pt x="578053" y="157397"/>
                </a:cubicBezTo>
                <a:cubicBezTo>
                  <a:pt x="572658" y="134017"/>
                  <a:pt x="559350" y="132780"/>
                  <a:pt x="540578" y="127417"/>
                </a:cubicBezTo>
                <a:cubicBezTo>
                  <a:pt x="530673" y="124587"/>
                  <a:pt x="520591" y="122420"/>
                  <a:pt x="510598" y="119922"/>
                </a:cubicBezTo>
                <a:cubicBezTo>
                  <a:pt x="470624" y="122420"/>
                  <a:pt x="430548" y="123620"/>
                  <a:pt x="390676" y="127417"/>
                </a:cubicBezTo>
                <a:cubicBezTo>
                  <a:pt x="361014" y="130242"/>
                  <a:pt x="336377" y="140520"/>
                  <a:pt x="308230" y="149902"/>
                </a:cubicBezTo>
                <a:cubicBezTo>
                  <a:pt x="291471" y="155488"/>
                  <a:pt x="273253" y="154899"/>
                  <a:pt x="255765" y="157397"/>
                </a:cubicBezTo>
                <a:cubicBezTo>
                  <a:pt x="250768" y="164892"/>
                  <a:pt x="244803" y="171825"/>
                  <a:pt x="240775" y="179882"/>
                </a:cubicBezTo>
                <a:cubicBezTo>
                  <a:pt x="237242" y="186949"/>
                  <a:pt x="237345" y="195593"/>
                  <a:pt x="233280" y="202368"/>
                </a:cubicBezTo>
                <a:cubicBezTo>
                  <a:pt x="229644" y="208428"/>
                  <a:pt x="223286" y="212361"/>
                  <a:pt x="218289" y="217358"/>
                </a:cubicBezTo>
                <a:cubicBezTo>
                  <a:pt x="215438" y="231613"/>
                  <a:pt x="210981" y="261953"/>
                  <a:pt x="203299" y="277318"/>
                </a:cubicBezTo>
                <a:cubicBezTo>
                  <a:pt x="199271" y="285375"/>
                  <a:pt x="193306" y="292309"/>
                  <a:pt x="188309" y="299804"/>
                </a:cubicBezTo>
                <a:cubicBezTo>
                  <a:pt x="185811" y="319791"/>
                  <a:pt x="180814" y="339622"/>
                  <a:pt x="180814" y="359764"/>
                </a:cubicBezTo>
                <a:cubicBezTo>
                  <a:pt x="180814" y="402310"/>
                  <a:pt x="179544" y="445548"/>
                  <a:pt x="188309" y="487181"/>
                </a:cubicBezTo>
                <a:cubicBezTo>
                  <a:pt x="190084" y="495613"/>
                  <a:pt x="226179" y="508919"/>
                  <a:pt x="233280" y="509666"/>
                </a:cubicBezTo>
                <a:cubicBezTo>
                  <a:pt x="273112" y="513859"/>
                  <a:pt x="313227" y="514663"/>
                  <a:pt x="353201" y="517161"/>
                </a:cubicBezTo>
                <a:cubicBezTo>
                  <a:pt x="388833" y="540916"/>
                  <a:pt x="372837" y="523605"/>
                  <a:pt x="390676" y="577122"/>
                </a:cubicBezTo>
                <a:lnTo>
                  <a:pt x="398171" y="599607"/>
                </a:lnTo>
                <a:cubicBezTo>
                  <a:pt x="395673" y="699541"/>
                  <a:pt x="416580" y="802859"/>
                  <a:pt x="390676" y="899410"/>
                </a:cubicBezTo>
                <a:cubicBezTo>
                  <a:pt x="384170" y="923661"/>
                  <a:pt x="332691" y="888396"/>
                  <a:pt x="315725" y="906905"/>
                </a:cubicBezTo>
                <a:cubicBezTo>
                  <a:pt x="200123" y="1033016"/>
                  <a:pt x="365155" y="970376"/>
                  <a:pt x="285745" y="996846"/>
                </a:cubicBezTo>
                <a:cubicBezTo>
                  <a:pt x="280748" y="989351"/>
                  <a:pt x="274413" y="982593"/>
                  <a:pt x="270755" y="974361"/>
                </a:cubicBezTo>
                <a:cubicBezTo>
                  <a:pt x="264338" y="959922"/>
                  <a:pt x="255765" y="929390"/>
                  <a:pt x="255765" y="929390"/>
                </a:cubicBezTo>
                <a:cubicBezTo>
                  <a:pt x="253267" y="896911"/>
                  <a:pt x="252310" y="864277"/>
                  <a:pt x="248270" y="831954"/>
                </a:cubicBezTo>
                <a:cubicBezTo>
                  <a:pt x="247290" y="824115"/>
                  <a:pt x="244840" y="816243"/>
                  <a:pt x="240775" y="809469"/>
                </a:cubicBezTo>
                <a:cubicBezTo>
                  <a:pt x="237139" y="803410"/>
                  <a:pt x="231302" y="798893"/>
                  <a:pt x="225784" y="794479"/>
                </a:cubicBezTo>
                <a:cubicBezTo>
                  <a:pt x="218750" y="788852"/>
                  <a:pt x="210794" y="784486"/>
                  <a:pt x="203299" y="779489"/>
                </a:cubicBezTo>
                <a:cubicBezTo>
                  <a:pt x="198302" y="771994"/>
                  <a:pt x="195343" y="762631"/>
                  <a:pt x="188309" y="757004"/>
                </a:cubicBezTo>
                <a:cubicBezTo>
                  <a:pt x="182140" y="752068"/>
                  <a:pt x="173725" y="749508"/>
                  <a:pt x="165824" y="749508"/>
                </a:cubicBezTo>
                <a:cubicBezTo>
                  <a:pt x="130758" y="749508"/>
                  <a:pt x="95870" y="754505"/>
                  <a:pt x="60893" y="757004"/>
                </a:cubicBezTo>
                <a:cubicBezTo>
                  <a:pt x="53398" y="759502"/>
                  <a:pt x="43994" y="758912"/>
                  <a:pt x="38407" y="764499"/>
                </a:cubicBezTo>
                <a:cubicBezTo>
                  <a:pt x="12635" y="790270"/>
                  <a:pt x="10357" y="803680"/>
                  <a:pt x="932" y="831954"/>
                </a:cubicBezTo>
                <a:cubicBezTo>
                  <a:pt x="3430" y="876925"/>
                  <a:pt x="0" y="922621"/>
                  <a:pt x="8427" y="966866"/>
                </a:cubicBezTo>
                <a:cubicBezTo>
                  <a:pt x="10410" y="977278"/>
                  <a:pt x="25764" y="980085"/>
                  <a:pt x="30912" y="989351"/>
                </a:cubicBezTo>
                <a:cubicBezTo>
                  <a:pt x="38586" y="1003164"/>
                  <a:pt x="40905" y="1019332"/>
                  <a:pt x="45902" y="1034322"/>
                </a:cubicBezTo>
                <a:lnTo>
                  <a:pt x="53398" y="1056807"/>
                </a:lnTo>
                <a:cubicBezTo>
                  <a:pt x="56247" y="1065353"/>
                  <a:pt x="61468" y="1073525"/>
                  <a:pt x="68388" y="1079292"/>
                </a:cubicBezTo>
                <a:cubicBezTo>
                  <a:pt x="76971" y="1086445"/>
                  <a:pt x="88375" y="1089285"/>
                  <a:pt x="98368" y="1094282"/>
                </a:cubicBezTo>
                <a:lnTo>
                  <a:pt x="128348" y="1139253"/>
                </a:lnTo>
                <a:cubicBezTo>
                  <a:pt x="132730" y="1145827"/>
                  <a:pt x="130256" y="1156152"/>
                  <a:pt x="135843" y="1161738"/>
                </a:cubicBezTo>
                <a:cubicBezTo>
                  <a:pt x="141430" y="1167325"/>
                  <a:pt x="150834" y="1166735"/>
                  <a:pt x="158329" y="1169233"/>
                </a:cubicBezTo>
                <a:cubicBezTo>
                  <a:pt x="165824" y="1174230"/>
                  <a:pt x="174444" y="1177853"/>
                  <a:pt x="180814" y="1184223"/>
                </a:cubicBezTo>
                <a:cubicBezTo>
                  <a:pt x="201094" y="1204503"/>
                  <a:pt x="203062" y="1233400"/>
                  <a:pt x="210794" y="1259174"/>
                </a:cubicBezTo>
                <a:cubicBezTo>
                  <a:pt x="215334" y="1274309"/>
                  <a:pt x="220787" y="1289155"/>
                  <a:pt x="225784" y="1304145"/>
                </a:cubicBezTo>
                <a:lnTo>
                  <a:pt x="233280" y="1326630"/>
                </a:lnTo>
                <a:cubicBezTo>
                  <a:pt x="230781" y="1374099"/>
                  <a:pt x="237313" y="1422921"/>
                  <a:pt x="225784" y="1469036"/>
                </a:cubicBezTo>
                <a:cubicBezTo>
                  <a:pt x="221499" y="1486175"/>
                  <a:pt x="200801" y="1494020"/>
                  <a:pt x="188309" y="1506512"/>
                </a:cubicBezTo>
                <a:lnTo>
                  <a:pt x="165824" y="1528997"/>
                </a:lnTo>
                <a:cubicBezTo>
                  <a:pt x="148392" y="1581293"/>
                  <a:pt x="156223" y="1548105"/>
                  <a:pt x="165824" y="1648918"/>
                </a:cubicBezTo>
                <a:cubicBezTo>
                  <a:pt x="167648" y="1668067"/>
                  <a:pt x="169558" y="1708852"/>
                  <a:pt x="180814" y="1731364"/>
                </a:cubicBezTo>
                <a:cubicBezTo>
                  <a:pt x="184842" y="1739421"/>
                  <a:pt x="190177" y="1746815"/>
                  <a:pt x="195804" y="1753849"/>
                </a:cubicBezTo>
                <a:cubicBezTo>
                  <a:pt x="200218" y="1759367"/>
                  <a:pt x="205797" y="1763843"/>
                  <a:pt x="210794" y="1768840"/>
                </a:cubicBezTo>
                <a:cubicBezTo>
                  <a:pt x="299132" y="1761479"/>
                  <a:pt x="293711" y="1789678"/>
                  <a:pt x="308230" y="1738859"/>
                </a:cubicBezTo>
                <a:cubicBezTo>
                  <a:pt x="311060" y="1728954"/>
                  <a:pt x="313227" y="1718872"/>
                  <a:pt x="315725" y="1708879"/>
                </a:cubicBezTo>
                <a:cubicBezTo>
                  <a:pt x="318224" y="1653915"/>
                  <a:pt x="318833" y="1598833"/>
                  <a:pt x="323221" y="1543987"/>
                </a:cubicBezTo>
                <a:cubicBezTo>
                  <a:pt x="323851" y="1536112"/>
                  <a:pt x="326879" y="1528408"/>
                  <a:pt x="330716" y="1521502"/>
                </a:cubicBezTo>
                <a:cubicBezTo>
                  <a:pt x="346094" y="1493820"/>
                  <a:pt x="360007" y="1473909"/>
                  <a:pt x="383181" y="1454046"/>
                </a:cubicBezTo>
                <a:cubicBezTo>
                  <a:pt x="392666" y="1445916"/>
                  <a:pt x="403168" y="1439056"/>
                  <a:pt x="413162" y="1431561"/>
                </a:cubicBezTo>
                <a:cubicBezTo>
                  <a:pt x="432001" y="1375045"/>
                  <a:pt x="406589" y="1444708"/>
                  <a:pt x="435647" y="1386590"/>
                </a:cubicBezTo>
                <a:cubicBezTo>
                  <a:pt x="466675" y="1324533"/>
                  <a:pt x="415176" y="1406054"/>
                  <a:pt x="458132" y="1341620"/>
                </a:cubicBezTo>
                <a:cubicBezTo>
                  <a:pt x="460630" y="1269168"/>
                  <a:pt x="456635" y="1196199"/>
                  <a:pt x="465627" y="1124263"/>
                </a:cubicBezTo>
                <a:cubicBezTo>
                  <a:pt x="466942" y="1113745"/>
                  <a:pt x="481326" y="1109920"/>
                  <a:pt x="488112" y="1101777"/>
                </a:cubicBezTo>
                <a:cubicBezTo>
                  <a:pt x="507592" y="1078401"/>
                  <a:pt x="496285" y="1081748"/>
                  <a:pt x="518093" y="1064302"/>
                </a:cubicBezTo>
                <a:cubicBezTo>
                  <a:pt x="525127" y="1058675"/>
                  <a:pt x="533658" y="1055079"/>
                  <a:pt x="540578" y="1049312"/>
                </a:cubicBezTo>
                <a:cubicBezTo>
                  <a:pt x="548721" y="1042526"/>
                  <a:pt x="554920" y="1033613"/>
                  <a:pt x="563063" y="1026827"/>
                </a:cubicBezTo>
                <a:cubicBezTo>
                  <a:pt x="619804" y="979542"/>
                  <a:pt x="556918" y="1040464"/>
                  <a:pt x="600539" y="996846"/>
                </a:cubicBezTo>
                <a:cubicBezTo>
                  <a:pt x="603037" y="989351"/>
                  <a:pt x="604197" y="981267"/>
                  <a:pt x="608034" y="974361"/>
                </a:cubicBezTo>
                <a:cubicBezTo>
                  <a:pt x="616783" y="958612"/>
                  <a:pt x="638014" y="929390"/>
                  <a:pt x="638014" y="929390"/>
                </a:cubicBezTo>
                <a:cubicBezTo>
                  <a:pt x="656291" y="856283"/>
                  <a:pt x="633976" y="947561"/>
                  <a:pt x="653004" y="861935"/>
                </a:cubicBezTo>
                <a:cubicBezTo>
                  <a:pt x="655239" y="851879"/>
                  <a:pt x="655892" y="841168"/>
                  <a:pt x="660499" y="831954"/>
                </a:cubicBezTo>
                <a:cubicBezTo>
                  <a:pt x="668556" y="815840"/>
                  <a:pt x="680486" y="801974"/>
                  <a:pt x="690480" y="786984"/>
                </a:cubicBezTo>
                <a:cubicBezTo>
                  <a:pt x="700474" y="771994"/>
                  <a:pt x="722711" y="769743"/>
                  <a:pt x="735450" y="757004"/>
                </a:cubicBezTo>
                <a:lnTo>
                  <a:pt x="750440" y="742013"/>
                </a:lnTo>
                <a:cubicBezTo>
                  <a:pt x="752938" y="734518"/>
                  <a:pt x="753000" y="725697"/>
                  <a:pt x="757935" y="719528"/>
                </a:cubicBezTo>
                <a:cubicBezTo>
                  <a:pt x="763562" y="712494"/>
                  <a:pt x="772364" y="708566"/>
                  <a:pt x="780421" y="704538"/>
                </a:cubicBezTo>
                <a:cubicBezTo>
                  <a:pt x="791174" y="699162"/>
                  <a:pt x="823280" y="691950"/>
                  <a:pt x="832886" y="689548"/>
                </a:cubicBezTo>
                <a:cubicBezTo>
                  <a:pt x="840381" y="684551"/>
                  <a:pt x="848337" y="680185"/>
                  <a:pt x="855371" y="674558"/>
                </a:cubicBezTo>
                <a:cubicBezTo>
                  <a:pt x="871509" y="661648"/>
                  <a:pt x="871140" y="652718"/>
                  <a:pt x="892847" y="644577"/>
                </a:cubicBezTo>
                <a:cubicBezTo>
                  <a:pt x="904775" y="640104"/>
                  <a:pt x="918032" y="640434"/>
                  <a:pt x="930322" y="637082"/>
                </a:cubicBezTo>
                <a:cubicBezTo>
                  <a:pt x="945566" y="632924"/>
                  <a:pt x="975293" y="622092"/>
                  <a:pt x="975293" y="622092"/>
                </a:cubicBezTo>
                <a:cubicBezTo>
                  <a:pt x="996771" y="607774"/>
                  <a:pt x="1051022" y="572207"/>
                  <a:pt x="1057739" y="562131"/>
                </a:cubicBezTo>
                <a:cubicBezTo>
                  <a:pt x="1077726" y="532151"/>
                  <a:pt x="1065234" y="544643"/>
                  <a:pt x="1095214" y="524656"/>
                </a:cubicBezTo>
                <a:cubicBezTo>
                  <a:pt x="1097712" y="517161"/>
                  <a:pt x="1099176" y="509237"/>
                  <a:pt x="1102709" y="502171"/>
                </a:cubicBezTo>
                <a:cubicBezTo>
                  <a:pt x="1112163" y="483262"/>
                  <a:pt x="1118747" y="478637"/>
                  <a:pt x="1132689" y="464695"/>
                </a:cubicBezTo>
                <a:cubicBezTo>
                  <a:pt x="1139289" y="444896"/>
                  <a:pt x="1150835" y="403683"/>
                  <a:pt x="1170165" y="397240"/>
                </a:cubicBezTo>
                <a:lnTo>
                  <a:pt x="1192650" y="389745"/>
                </a:lnTo>
                <a:cubicBezTo>
                  <a:pt x="1243207" y="339188"/>
                  <a:pt x="1217509" y="351478"/>
                  <a:pt x="1260106" y="337279"/>
                </a:cubicBezTo>
                <a:cubicBezTo>
                  <a:pt x="1271433" y="291970"/>
                  <a:pt x="1264344" y="317071"/>
                  <a:pt x="1282591" y="262328"/>
                </a:cubicBezTo>
                <a:cubicBezTo>
                  <a:pt x="1285439" y="253782"/>
                  <a:pt x="1292584" y="247338"/>
                  <a:pt x="1297581" y="239843"/>
                </a:cubicBezTo>
                <a:cubicBezTo>
                  <a:pt x="1300079" y="204866"/>
                  <a:pt x="1305076" y="169978"/>
                  <a:pt x="1305076" y="134912"/>
                </a:cubicBezTo>
                <a:cubicBezTo>
                  <a:pt x="1305076" y="119715"/>
                  <a:pt x="1307588" y="101378"/>
                  <a:pt x="1297581" y="89941"/>
                </a:cubicBezTo>
                <a:cubicBezTo>
                  <a:pt x="1287176" y="78050"/>
                  <a:pt x="1265758" y="83715"/>
                  <a:pt x="1252611" y="74951"/>
                </a:cubicBezTo>
                <a:lnTo>
                  <a:pt x="1230125" y="59961"/>
                </a:lnTo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SW1-B-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4015429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066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Partially transformed olivine-ringwoodite: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4343400" y="3276600"/>
          <a:ext cx="4648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Acfer040-D-A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91440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667000" y="4572000"/>
            <a:ext cx="1600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Olivine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Colorless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ringwoodite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Blue ringwoodite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81200" y="4800600"/>
            <a:ext cx="685800" cy="158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81200" y="5410200"/>
            <a:ext cx="685800" cy="1588"/>
          </a:xfrm>
          <a:prstGeom prst="line">
            <a:avLst/>
          </a:prstGeom>
          <a:ln w="31750">
            <a:solidFill>
              <a:srgbClr val="8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81200" y="6324600"/>
            <a:ext cx="685800" cy="1588"/>
          </a:xfrm>
          <a:prstGeom prst="line">
            <a:avLst/>
          </a:prstGeom>
          <a:ln w="38100">
            <a:solidFill>
              <a:srgbClr val="2F47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1104900" y="2781300"/>
            <a:ext cx="2209800" cy="304800"/>
          </a:xfrm>
          <a:prstGeom prst="straightConnector1">
            <a:avLst/>
          </a:prstGeom>
          <a:ln w="82550" cap="rnd">
            <a:solidFill>
              <a:srgbClr val="FF0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76800" y="990600"/>
            <a:ext cx="419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Partially-transformed olivine-ringwoodite grains are generally transformed in a distinctly linear manner, allowing a “ringwoodite vector” to be assigned for each partially-transformed grain.</a:t>
            </a:r>
            <a:endParaRPr lang="en-US" sz="2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066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Spatial distribution of ringwoodite and partially transformed grains: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143000"/>
            <a:ext cx="5943600" cy="5610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066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Spatial distribution of ringwoodite and partially transformed grains: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143001"/>
            <a:ext cx="5943600" cy="56104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1371600"/>
            <a:ext cx="685800" cy="304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66800" y="12954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Metal-sulfide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066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Spatial distribution of ringwoodite and partially transformed grains: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143001"/>
            <a:ext cx="5943599" cy="56104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1371600"/>
            <a:ext cx="685800" cy="304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2438400"/>
            <a:ext cx="685800" cy="304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66800" y="1295400"/>
            <a:ext cx="175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Metal-sulfide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Ringwoodite</a:t>
            </a:r>
          </a:p>
          <a:p>
            <a:endParaRPr lang="en-US" dirty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066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Spatial distribution of ringwoodite and partially transformed grains: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143001"/>
            <a:ext cx="5943599" cy="56104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1371600"/>
            <a:ext cx="685800" cy="304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2438400"/>
            <a:ext cx="685800" cy="304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3352800"/>
            <a:ext cx="685800" cy="30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66800" y="1295400"/>
            <a:ext cx="1752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Metal-sulfide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Ringwoodite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Partially-transformed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066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Spatial distribution of ringwoodite and partially transformed grains: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143001"/>
            <a:ext cx="5943600" cy="56104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1371600"/>
            <a:ext cx="685800" cy="304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2438400"/>
            <a:ext cx="685800" cy="304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3352800"/>
            <a:ext cx="685800" cy="30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4800" y="4495800"/>
            <a:ext cx="685800" cy="1588"/>
          </a:xfrm>
          <a:prstGeom prst="straightConnector1">
            <a:avLst/>
          </a:prstGeom>
          <a:ln w="5397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6800" y="1295400"/>
            <a:ext cx="1752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Metal-sulfide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Ringwoodite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Partially-transformed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Ringwoodite vector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9144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Conclusions: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762000"/>
            <a:ext cx="8763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Observations from RC 106 and Acfer 040 are consistent with what is predicted by the contact-metamorphism hypothesis (high T, mod. P) for shock transformation.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The “ringwoodite vector” for partially-transformed olivine-ringwoodite grains  can serve as an effective means of identifying regions of a melt vein that experienced the highest temperature.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Variable extent of transformation among adjacent and nearby grains of similar size indicates that melt vein temperatures are less homogeneous than previously believed.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Complex transformation microstructures suggest that local deformation also plays an important role in the olivine-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ringwoodite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transformation.</a:t>
            </a:r>
          </a:p>
          <a:p>
            <a:pPr lvl="1">
              <a:buFontTx/>
              <a:buChar char="-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533400"/>
            <a:ext cx="5139786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28600" y="838200"/>
            <a:ext cx="3657600" cy="513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Most common type of  meteorite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Remnants of planetary formation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Many have been “shocked” by high T &amp; P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Shocked Chondrites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3434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Result of impacts between asteroids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Record shock conditions, thereby serving as a means to reconstruct shock/impact history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04800"/>
            <a:ext cx="32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Chondrites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762000"/>
          </a:xfrm>
        </p:spPr>
        <p:txBody>
          <a:bodyPr>
            <a:noAutofit/>
          </a:bodyPr>
          <a:lstStyle/>
          <a:p>
            <a:pPr algn="l"/>
            <a:r>
              <a:rPr lang="en-US" sz="3400" u="sng" dirty="0" smtClean="0">
                <a:latin typeface="Arial" pitchFamily="34" charset="0"/>
                <a:cs typeface="Arial" pitchFamily="34" charset="0"/>
              </a:rPr>
              <a:t>Formation and significance of melt veins</a:t>
            </a:r>
            <a:endParaRPr lang="en-US" sz="34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838200"/>
            <a:ext cx="883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Chondrites that are shocked to the greatest degree (S4-S6) contain regions that became molten during the shock event, forming melt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veins/pockets.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971800"/>
            <a:ext cx="274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Minerals within and adjacent to melt  veins or pockets may be partially or fully transformed into high-pressure phases.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P8130017.JPG"/>
          <p:cNvPicPr>
            <a:picLocks noChangeAspect="1"/>
          </p:cNvPicPr>
          <p:nvPr/>
        </p:nvPicPr>
        <p:blipFill>
          <a:blip r:embed="rId2" cstate="print"/>
          <a:srcRect l="8333"/>
          <a:stretch>
            <a:fillRect/>
          </a:stretch>
        </p:blipFill>
        <p:spPr>
          <a:xfrm>
            <a:off x="2988734" y="1752600"/>
            <a:ext cx="6002866" cy="491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>
            <a:noAutofit/>
          </a:bodyPr>
          <a:lstStyle/>
          <a:p>
            <a:pPr algn="l"/>
            <a:r>
              <a:rPr lang="en-US" sz="3400" u="sng" dirty="0" smtClean="0">
                <a:latin typeface="Arial" pitchFamily="34" charset="0"/>
                <a:cs typeface="Arial" pitchFamily="34" charset="0"/>
              </a:rPr>
              <a:t>Problem (controversy): calibrating shock pressures to observations from chondrites</a:t>
            </a:r>
            <a:endParaRPr lang="en-US" sz="34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447800"/>
            <a:ext cx="8686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err="1" smtClean="0">
                <a:latin typeface="Arial" pitchFamily="34" charset="0"/>
                <a:cs typeface="Arial" pitchFamily="34" charset="0"/>
              </a:rPr>
              <a:t>Stöffler</a:t>
            </a:r>
            <a:r>
              <a:rPr lang="en-US" sz="3000" i="1" dirty="0" smtClean="0">
                <a:latin typeface="Arial" pitchFamily="34" charset="0"/>
                <a:cs typeface="Arial" pitchFamily="34" charset="0"/>
              </a:rPr>
              <a:t> et al., 1991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Transformations occur as a result of localized extreme pressures (S6: 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50-95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GPa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Transformed areas = areas where pressure was the greatest</a:t>
            </a: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000" i="1" dirty="0" smtClean="0">
                <a:latin typeface="Arial" pitchFamily="34" charset="0"/>
                <a:cs typeface="Arial" pitchFamily="34" charset="0"/>
              </a:rPr>
              <a:t>Sharp, Chen, El </a:t>
            </a:r>
            <a:r>
              <a:rPr lang="en-US" sz="3000" i="1" dirty="0" err="1" smtClean="0">
                <a:latin typeface="Arial" pitchFamily="34" charset="0"/>
                <a:cs typeface="Arial" pitchFamily="34" charset="0"/>
              </a:rPr>
              <a:t>Goresy</a:t>
            </a:r>
            <a:r>
              <a:rPr lang="en-US" sz="30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i="1" dirty="0" err="1" smtClean="0">
                <a:latin typeface="Arial" pitchFamily="34" charset="0"/>
                <a:cs typeface="Arial" pitchFamily="34" charset="0"/>
              </a:rPr>
              <a:t>Xie</a:t>
            </a:r>
            <a:r>
              <a:rPr lang="en-US" sz="3000" i="1" dirty="0" smtClean="0">
                <a:latin typeface="Arial" pitchFamily="34" charset="0"/>
                <a:cs typeface="Arial" pitchFamily="34" charset="0"/>
              </a:rPr>
              <a:t>, and others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Transformations occur at extremely high temperature and moderate pressure (S6: 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~25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GPa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Transformed areas = areas that became the hottest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Melt veins are analogous to dike intrusion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Transformation is contact  metamorphism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686800" cy="1371600"/>
          </a:xfrm>
        </p:spPr>
        <p:txBody>
          <a:bodyPr>
            <a:noAutofit/>
          </a:bodyPr>
          <a:lstStyle/>
          <a:p>
            <a:pPr algn="l"/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Objective:</a:t>
            </a: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en-US" sz="2400" u="sng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To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est the contact-metamorphism hypothesis (high T, mod. P) for shock transformation on L6 chondrite Acfer 040.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1676400"/>
            <a:ext cx="3581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Methods: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    Use of optical microscopy, electron microscopy, and Raman spectroscopy to characterize the melt vein mineralogy,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microtextures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and spatial distribution of transformed high-pressure minerals.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endParaRPr lang="en-US" sz="2400" dirty="0"/>
          </a:p>
        </p:txBody>
      </p:sp>
      <p:pic>
        <p:nvPicPr>
          <p:cNvPr id="14" name="Picture 3" descr="Acfer040 Map of Regions JPEG"/>
          <p:cNvPicPr>
            <a:picLocks noChangeAspect="1" noChangeArrowheads="1"/>
          </p:cNvPicPr>
          <p:nvPr/>
        </p:nvPicPr>
        <p:blipFill>
          <a:blip r:embed="rId2" cstate="print"/>
          <a:srcRect l="12109" t="39348" r="39191"/>
          <a:stretch>
            <a:fillRect/>
          </a:stretch>
        </p:blipFill>
        <p:spPr bwMode="auto">
          <a:xfrm>
            <a:off x="4038600" y="1828800"/>
            <a:ext cx="4845141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Melt vein mineralogy in Acfer 040: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cfer040-B-D Level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8077200" cy="60704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Freeform 12"/>
          <p:cNvSpPr/>
          <p:nvPr/>
        </p:nvSpPr>
        <p:spPr>
          <a:xfrm>
            <a:off x="2377440" y="676656"/>
            <a:ext cx="5632704" cy="5431536"/>
          </a:xfrm>
          <a:custGeom>
            <a:avLst/>
            <a:gdLst>
              <a:gd name="connsiteX0" fmla="*/ 18288 w 5632704"/>
              <a:gd name="connsiteY0" fmla="*/ 5431536 h 5431536"/>
              <a:gd name="connsiteX1" fmla="*/ 9144 w 5632704"/>
              <a:gd name="connsiteY1" fmla="*/ 5376672 h 5431536"/>
              <a:gd name="connsiteX2" fmla="*/ 0 w 5632704"/>
              <a:gd name="connsiteY2" fmla="*/ 5349240 h 5431536"/>
              <a:gd name="connsiteX3" fmla="*/ 9144 w 5632704"/>
              <a:gd name="connsiteY3" fmla="*/ 5321808 h 5431536"/>
              <a:gd name="connsiteX4" fmla="*/ 0 w 5632704"/>
              <a:gd name="connsiteY4" fmla="*/ 5285232 h 5431536"/>
              <a:gd name="connsiteX5" fmla="*/ 0 w 5632704"/>
              <a:gd name="connsiteY5" fmla="*/ 5202936 h 5431536"/>
              <a:gd name="connsiteX6" fmla="*/ 27432 w 5632704"/>
              <a:gd name="connsiteY6" fmla="*/ 5175504 h 5431536"/>
              <a:gd name="connsiteX7" fmla="*/ 54864 w 5632704"/>
              <a:gd name="connsiteY7" fmla="*/ 5166360 h 5431536"/>
              <a:gd name="connsiteX8" fmla="*/ 91440 w 5632704"/>
              <a:gd name="connsiteY8" fmla="*/ 5148072 h 5431536"/>
              <a:gd name="connsiteX9" fmla="*/ 118872 w 5632704"/>
              <a:gd name="connsiteY9" fmla="*/ 5120640 h 5431536"/>
              <a:gd name="connsiteX10" fmla="*/ 146304 w 5632704"/>
              <a:gd name="connsiteY10" fmla="*/ 5102352 h 5431536"/>
              <a:gd name="connsiteX11" fmla="*/ 173736 w 5632704"/>
              <a:gd name="connsiteY11" fmla="*/ 5065776 h 5431536"/>
              <a:gd name="connsiteX12" fmla="*/ 201168 w 5632704"/>
              <a:gd name="connsiteY12" fmla="*/ 5047488 h 5431536"/>
              <a:gd name="connsiteX13" fmla="*/ 210312 w 5632704"/>
              <a:gd name="connsiteY13" fmla="*/ 5020056 h 5431536"/>
              <a:gd name="connsiteX14" fmla="*/ 265176 w 5632704"/>
              <a:gd name="connsiteY14" fmla="*/ 4974336 h 5431536"/>
              <a:gd name="connsiteX15" fmla="*/ 292608 w 5632704"/>
              <a:gd name="connsiteY15" fmla="*/ 4946904 h 5431536"/>
              <a:gd name="connsiteX16" fmla="*/ 365760 w 5632704"/>
              <a:gd name="connsiteY16" fmla="*/ 4901184 h 5431536"/>
              <a:gd name="connsiteX17" fmla="*/ 393192 w 5632704"/>
              <a:gd name="connsiteY17" fmla="*/ 4873752 h 5431536"/>
              <a:gd name="connsiteX18" fmla="*/ 475488 w 5632704"/>
              <a:gd name="connsiteY18" fmla="*/ 4828032 h 5431536"/>
              <a:gd name="connsiteX19" fmla="*/ 530352 w 5632704"/>
              <a:gd name="connsiteY19" fmla="*/ 4773168 h 5431536"/>
              <a:gd name="connsiteX20" fmla="*/ 612648 w 5632704"/>
              <a:gd name="connsiteY20" fmla="*/ 4718304 h 5431536"/>
              <a:gd name="connsiteX21" fmla="*/ 640080 w 5632704"/>
              <a:gd name="connsiteY21" fmla="*/ 4700016 h 5431536"/>
              <a:gd name="connsiteX22" fmla="*/ 667512 w 5632704"/>
              <a:gd name="connsiteY22" fmla="*/ 4681728 h 5431536"/>
              <a:gd name="connsiteX23" fmla="*/ 694944 w 5632704"/>
              <a:gd name="connsiteY23" fmla="*/ 4654296 h 5431536"/>
              <a:gd name="connsiteX24" fmla="*/ 713232 w 5632704"/>
              <a:gd name="connsiteY24" fmla="*/ 4626864 h 5431536"/>
              <a:gd name="connsiteX25" fmla="*/ 749808 w 5632704"/>
              <a:gd name="connsiteY25" fmla="*/ 4599432 h 5431536"/>
              <a:gd name="connsiteX26" fmla="*/ 768096 w 5632704"/>
              <a:gd name="connsiteY26" fmla="*/ 4544568 h 5431536"/>
              <a:gd name="connsiteX27" fmla="*/ 777240 w 5632704"/>
              <a:gd name="connsiteY27" fmla="*/ 4517136 h 5431536"/>
              <a:gd name="connsiteX28" fmla="*/ 786384 w 5632704"/>
              <a:gd name="connsiteY28" fmla="*/ 4480560 h 5431536"/>
              <a:gd name="connsiteX29" fmla="*/ 804672 w 5632704"/>
              <a:gd name="connsiteY29" fmla="*/ 4453128 h 5431536"/>
              <a:gd name="connsiteX30" fmla="*/ 859536 w 5632704"/>
              <a:gd name="connsiteY30" fmla="*/ 4352544 h 5431536"/>
              <a:gd name="connsiteX31" fmla="*/ 886968 w 5632704"/>
              <a:gd name="connsiteY31" fmla="*/ 4334256 h 5431536"/>
              <a:gd name="connsiteX32" fmla="*/ 914400 w 5632704"/>
              <a:gd name="connsiteY32" fmla="*/ 4306824 h 5431536"/>
              <a:gd name="connsiteX33" fmla="*/ 950976 w 5632704"/>
              <a:gd name="connsiteY33" fmla="*/ 4261104 h 5431536"/>
              <a:gd name="connsiteX34" fmla="*/ 960120 w 5632704"/>
              <a:gd name="connsiteY34" fmla="*/ 4233672 h 5431536"/>
              <a:gd name="connsiteX35" fmla="*/ 1014984 w 5632704"/>
              <a:gd name="connsiteY35" fmla="*/ 4197096 h 5431536"/>
              <a:gd name="connsiteX36" fmla="*/ 1069848 w 5632704"/>
              <a:gd name="connsiteY36" fmla="*/ 4169664 h 5431536"/>
              <a:gd name="connsiteX37" fmla="*/ 1097280 w 5632704"/>
              <a:gd name="connsiteY37" fmla="*/ 4151376 h 5431536"/>
              <a:gd name="connsiteX38" fmla="*/ 1133856 w 5632704"/>
              <a:gd name="connsiteY38" fmla="*/ 4133088 h 5431536"/>
              <a:gd name="connsiteX39" fmla="*/ 1170432 w 5632704"/>
              <a:gd name="connsiteY39" fmla="*/ 4096512 h 5431536"/>
              <a:gd name="connsiteX40" fmla="*/ 1207008 w 5632704"/>
              <a:gd name="connsiteY40" fmla="*/ 4078224 h 5431536"/>
              <a:gd name="connsiteX41" fmla="*/ 1243584 w 5632704"/>
              <a:gd name="connsiteY41" fmla="*/ 4050792 h 5431536"/>
              <a:gd name="connsiteX42" fmla="*/ 1271016 w 5632704"/>
              <a:gd name="connsiteY42" fmla="*/ 4032504 h 5431536"/>
              <a:gd name="connsiteX43" fmla="*/ 1316736 w 5632704"/>
              <a:gd name="connsiteY43" fmla="*/ 3950208 h 5431536"/>
              <a:gd name="connsiteX44" fmla="*/ 1344168 w 5632704"/>
              <a:gd name="connsiteY44" fmla="*/ 3931920 h 5431536"/>
              <a:gd name="connsiteX45" fmla="*/ 1380744 w 5632704"/>
              <a:gd name="connsiteY45" fmla="*/ 3867912 h 5431536"/>
              <a:gd name="connsiteX46" fmla="*/ 1389888 w 5632704"/>
              <a:gd name="connsiteY46" fmla="*/ 3840480 h 5431536"/>
              <a:gd name="connsiteX47" fmla="*/ 1426464 w 5632704"/>
              <a:gd name="connsiteY47" fmla="*/ 3822192 h 5431536"/>
              <a:gd name="connsiteX48" fmla="*/ 1499616 w 5632704"/>
              <a:gd name="connsiteY48" fmla="*/ 3794760 h 5431536"/>
              <a:gd name="connsiteX49" fmla="*/ 1609344 w 5632704"/>
              <a:gd name="connsiteY49" fmla="*/ 3749040 h 5431536"/>
              <a:gd name="connsiteX50" fmla="*/ 1664208 w 5632704"/>
              <a:gd name="connsiteY50" fmla="*/ 3712464 h 5431536"/>
              <a:gd name="connsiteX51" fmla="*/ 1719072 w 5632704"/>
              <a:gd name="connsiteY51" fmla="*/ 3675888 h 5431536"/>
              <a:gd name="connsiteX52" fmla="*/ 1737360 w 5632704"/>
              <a:gd name="connsiteY52" fmla="*/ 3639312 h 5431536"/>
              <a:gd name="connsiteX53" fmla="*/ 1746504 w 5632704"/>
              <a:gd name="connsiteY53" fmla="*/ 3611880 h 5431536"/>
              <a:gd name="connsiteX54" fmla="*/ 1773936 w 5632704"/>
              <a:gd name="connsiteY54" fmla="*/ 3593592 h 5431536"/>
              <a:gd name="connsiteX55" fmla="*/ 1810512 w 5632704"/>
              <a:gd name="connsiteY55" fmla="*/ 3538728 h 5431536"/>
              <a:gd name="connsiteX56" fmla="*/ 1837944 w 5632704"/>
              <a:gd name="connsiteY56" fmla="*/ 3529584 h 5431536"/>
              <a:gd name="connsiteX57" fmla="*/ 1883664 w 5632704"/>
              <a:gd name="connsiteY57" fmla="*/ 3483864 h 5431536"/>
              <a:gd name="connsiteX58" fmla="*/ 1911096 w 5632704"/>
              <a:gd name="connsiteY58" fmla="*/ 3465576 h 5431536"/>
              <a:gd name="connsiteX59" fmla="*/ 1938528 w 5632704"/>
              <a:gd name="connsiteY59" fmla="*/ 3438144 h 5431536"/>
              <a:gd name="connsiteX60" fmla="*/ 1993392 w 5632704"/>
              <a:gd name="connsiteY60" fmla="*/ 3410712 h 5431536"/>
              <a:gd name="connsiteX61" fmla="*/ 2029968 w 5632704"/>
              <a:gd name="connsiteY61" fmla="*/ 3383280 h 5431536"/>
              <a:gd name="connsiteX62" fmla="*/ 2048256 w 5632704"/>
              <a:gd name="connsiteY62" fmla="*/ 3355848 h 5431536"/>
              <a:gd name="connsiteX63" fmla="*/ 2148840 w 5632704"/>
              <a:gd name="connsiteY63" fmla="*/ 3374136 h 5431536"/>
              <a:gd name="connsiteX64" fmla="*/ 2194560 w 5632704"/>
              <a:gd name="connsiteY64" fmla="*/ 3438144 h 5431536"/>
              <a:gd name="connsiteX65" fmla="*/ 2249424 w 5632704"/>
              <a:gd name="connsiteY65" fmla="*/ 3493008 h 5431536"/>
              <a:gd name="connsiteX66" fmla="*/ 2304288 w 5632704"/>
              <a:gd name="connsiteY66" fmla="*/ 3483864 h 5431536"/>
              <a:gd name="connsiteX67" fmla="*/ 2331720 w 5632704"/>
              <a:gd name="connsiteY67" fmla="*/ 3465576 h 5431536"/>
              <a:gd name="connsiteX68" fmla="*/ 2359152 w 5632704"/>
              <a:gd name="connsiteY68" fmla="*/ 3456432 h 5431536"/>
              <a:gd name="connsiteX69" fmla="*/ 2414016 w 5632704"/>
              <a:gd name="connsiteY69" fmla="*/ 3410712 h 5431536"/>
              <a:gd name="connsiteX70" fmla="*/ 2432304 w 5632704"/>
              <a:gd name="connsiteY70" fmla="*/ 3383280 h 5431536"/>
              <a:gd name="connsiteX71" fmla="*/ 2459736 w 5632704"/>
              <a:gd name="connsiteY71" fmla="*/ 3364992 h 5431536"/>
              <a:gd name="connsiteX72" fmla="*/ 2542032 w 5632704"/>
              <a:gd name="connsiteY72" fmla="*/ 3300984 h 5431536"/>
              <a:gd name="connsiteX73" fmla="*/ 2569464 w 5632704"/>
              <a:gd name="connsiteY73" fmla="*/ 3273552 h 5431536"/>
              <a:gd name="connsiteX74" fmla="*/ 2587752 w 5632704"/>
              <a:gd name="connsiteY74" fmla="*/ 3246120 h 5431536"/>
              <a:gd name="connsiteX75" fmla="*/ 2624328 w 5632704"/>
              <a:gd name="connsiteY75" fmla="*/ 3218688 h 5431536"/>
              <a:gd name="connsiteX76" fmla="*/ 2642616 w 5632704"/>
              <a:gd name="connsiteY76" fmla="*/ 3191256 h 5431536"/>
              <a:gd name="connsiteX77" fmla="*/ 2724912 w 5632704"/>
              <a:gd name="connsiteY77" fmla="*/ 3136392 h 5431536"/>
              <a:gd name="connsiteX78" fmla="*/ 2761488 w 5632704"/>
              <a:gd name="connsiteY78" fmla="*/ 3108960 h 5431536"/>
              <a:gd name="connsiteX79" fmla="*/ 2807208 w 5632704"/>
              <a:gd name="connsiteY79" fmla="*/ 3054096 h 5431536"/>
              <a:gd name="connsiteX80" fmla="*/ 2834640 w 5632704"/>
              <a:gd name="connsiteY80" fmla="*/ 3044952 h 5431536"/>
              <a:gd name="connsiteX81" fmla="*/ 2843784 w 5632704"/>
              <a:gd name="connsiteY81" fmla="*/ 2980944 h 5431536"/>
              <a:gd name="connsiteX82" fmla="*/ 2852928 w 5632704"/>
              <a:gd name="connsiteY82" fmla="*/ 2953512 h 5431536"/>
              <a:gd name="connsiteX83" fmla="*/ 2862072 w 5632704"/>
              <a:gd name="connsiteY83" fmla="*/ 2916936 h 5431536"/>
              <a:gd name="connsiteX84" fmla="*/ 2880360 w 5632704"/>
              <a:gd name="connsiteY84" fmla="*/ 2862072 h 5431536"/>
              <a:gd name="connsiteX85" fmla="*/ 2916936 w 5632704"/>
              <a:gd name="connsiteY85" fmla="*/ 2779776 h 5431536"/>
              <a:gd name="connsiteX86" fmla="*/ 2926080 w 5632704"/>
              <a:gd name="connsiteY86" fmla="*/ 2743200 h 5431536"/>
              <a:gd name="connsiteX87" fmla="*/ 2962656 w 5632704"/>
              <a:gd name="connsiteY87" fmla="*/ 2688336 h 5431536"/>
              <a:gd name="connsiteX88" fmla="*/ 2980944 w 5632704"/>
              <a:gd name="connsiteY88" fmla="*/ 2624328 h 5431536"/>
              <a:gd name="connsiteX89" fmla="*/ 3008376 w 5632704"/>
              <a:gd name="connsiteY89" fmla="*/ 2606040 h 5431536"/>
              <a:gd name="connsiteX90" fmla="*/ 3017520 w 5632704"/>
              <a:gd name="connsiteY90" fmla="*/ 2578608 h 5431536"/>
              <a:gd name="connsiteX91" fmla="*/ 3054096 w 5632704"/>
              <a:gd name="connsiteY91" fmla="*/ 2523744 h 5431536"/>
              <a:gd name="connsiteX92" fmla="*/ 3081528 w 5632704"/>
              <a:gd name="connsiteY92" fmla="*/ 2450592 h 5431536"/>
              <a:gd name="connsiteX93" fmla="*/ 3108960 w 5632704"/>
              <a:gd name="connsiteY93" fmla="*/ 2386584 h 5431536"/>
              <a:gd name="connsiteX94" fmla="*/ 3154680 w 5632704"/>
              <a:gd name="connsiteY94" fmla="*/ 2322576 h 5431536"/>
              <a:gd name="connsiteX95" fmla="*/ 3172968 w 5632704"/>
              <a:gd name="connsiteY95" fmla="*/ 2267712 h 5431536"/>
              <a:gd name="connsiteX96" fmla="*/ 3191256 w 5632704"/>
              <a:gd name="connsiteY96" fmla="*/ 2240280 h 5431536"/>
              <a:gd name="connsiteX97" fmla="*/ 3218688 w 5632704"/>
              <a:gd name="connsiteY97" fmla="*/ 2157984 h 5431536"/>
              <a:gd name="connsiteX98" fmla="*/ 3227832 w 5632704"/>
              <a:gd name="connsiteY98" fmla="*/ 2130552 h 5431536"/>
              <a:gd name="connsiteX99" fmla="*/ 3264408 w 5632704"/>
              <a:gd name="connsiteY99" fmla="*/ 2075688 h 5431536"/>
              <a:gd name="connsiteX100" fmla="*/ 3291840 w 5632704"/>
              <a:gd name="connsiteY100" fmla="*/ 2020824 h 5431536"/>
              <a:gd name="connsiteX101" fmla="*/ 3319272 w 5632704"/>
              <a:gd name="connsiteY101" fmla="*/ 2002536 h 5431536"/>
              <a:gd name="connsiteX102" fmla="*/ 3374136 w 5632704"/>
              <a:gd name="connsiteY102" fmla="*/ 1947672 h 5431536"/>
              <a:gd name="connsiteX103" fmla="*/ 3392424 w 5632704"/>
              <a:gd name="connsiteY103" fmla="*/ 1920240 h 5431536"/>
              <a:gd name="connsiteX104" fmla="*/ 3447288 w 5632704"/>
              <a:gd name="connsiteY104" fmla="*/ 1883664 h 5431536"/>
              <a:gd name="connsiteX105" fmla="*/ 3474720 w 5632704"/>
              <a:gd name="connsiteY105" fmla="*/ 1856232 h 5431536"/>
              <a:gd name="connsiteX106" fmla="*/ 3520440 w 5632704"/>
              <a:gd name="connsiteY106" fmla="*/ 1819656 h 5431536"/>
              <a:gd name="connsiteX107" fmla="*/ 3575304 w 5632704"/>
              <a:gd name="connsiteY107" fmla="*/ 1764792 h 5431536"/>
              <a:gd name="connsiteX108" fmla="*/ 3630168 w 5632704"/>
              <a:gd name="connsiteY108" fmla="*/ 1728216 h 5431536"/>
              <a:gd name="connsiteX109" fmla="*/ 3703320 w 5632704"/>
              <a:gd name="connsiteY109" fmla="*/ 1682496 h 5431536"/>
              <a:gd name="connsiteX110" fmla="*/ 3730752 w 5632704"/>
              <a:gd name="connsiteY110" fmla="*/ 1655064 h 5431536"/>
              <a:gd name="connsiteX111" fmla="*/ 3785616 w 5632704"/>
              <a:gd name="connsiteY111" fmla="*/ 1618488 h 5431536"/>
              <a:gd name="connsiteX112" fmla="*/ 3813048 w 5632704"/>
              <a:gd name="connsiteY112" fmla="*/ 1591056 h 5431536"/>
              <a:gd name="connsiteX113" fmla="*/ 3867912 w 5632704"/>
              <a:gd name="connsiteY113" fmla="*/ 1554480 h 5431536"/>
              <a:gd name="connsiteX114" fmla="*/ 3904488 w 5632704"/>
              <a:gd name="connsiteY114" fmla="*/ 1527048 h 5431536"/>
              <a:gd name="connsiteX115" fmla="*/ 3968496 w 5632704"/>
              <a:gd name="connsiteY115" fmla="*/ 1481328 h 5431536"/>
              <a:gd name="connsiteX116" fmla="*/ 4050792 w 5632704"/>
              <a:gd name="connsiteY116" fmla="*/ 1399032 h 5431536"/>
              <a:gd name="connsiteX117" fmla="*/ 4087368 w 5632704"/>
              <a:gd name="connsiteY117" fmla="*/ 1371600 h 5431536"/>
              <a:gd name="connsiteX118" fmla="*/ 4114800 w 5632704"/>
              <a:gd name="connsiteY118" fmla="*/ 1344168 h 5431536"/>
              <a:gd name="connsiteX119" fmla="*/ 4151376 w 5632704"/>
              <a:gd name="connsiteY119" fmla="*/ 1325880 h 5431536"/>
              <a:gd name="connsiteX120" fmla="*/ 4206240 w 5632704"/>
              <a:gd name="connsiteY120" fmla="*/ 1271016 h 5431536"/>
              <a:gd name="connsiteX121" fmla="*/ 4224528 w 5632704"/>
              <a:gd name="connsiteY121" fmla="*/ 1243584 h 5431536"/>
              <a:gd name="connsiteX122" fmla="*/ 4270248 w 5632704"/>
              <a:gd name="connsiteY122" fmla="*/ 1179576 h 5431536"/>
              <a:gd name="connsiteX123" fmla="*/ 4297680 w 5632704"/>
              <a:gd name="connsiteY123" fmla="*/ 1106424 h 5431536"/>
              <a:gd name="connsiteX124" fmla="*/ 4315968 w 5632704"/>
              <a:gd name="connsiteY124" fmla="*/ 1051560 h 5431536"/>
              <a:gd name="connsiteX125" fmla="*/ 4334256 w 5632704"/>
              <a:gd name="connsiteY125" fmla="*/ 987552 h 5431536"/>
              <a:gd name="connsiteX126" fmla="*/ 4352544 w 5632704"/>
              <a:gd name="connsiteY126" fmla="*/ 877824 h 5431536"/>
              <a:gd name="connsiteX127" fmla="*/ 4389120 w 5632704"/>
              <a:gd name="connsiteY127" fmla="*/ 822960 h 5431536"/>
              <a:gd name="connsiteX128" fmla="*/ 4416552 w 5632704"/>
              <a:gd name="connsiteY128" fmla="*/ 804672 h 5431536"/>
              <a:gd name="connsiteX129" fmla="*/ 4425696 w 5632704"/>
              <a:gd name="connsiteY129" fmla="*/ 777240 h 5431536"/>
              <a:gd name="connsiteX130" fmla="*/ 4443984 w 5632704"/>
              <a:gd name="connsiteY130" fmla="*/ 704088 h 5431536"/>
              <a:gd name="connsiteX131" fmla="*/ 4480560 w 5632704"/>
              <a:gd name="connsiteY131" fmla="*/ 649224 h 5431536"/>
              <a:gd name="connsiteX132" fmla="*/ 4498848 w 5632704"/>
              <a:gd name="connsiteY132" fmla="*/ 612648 h 5431536"/>
              <a:gd name="connsiteX133" fmla="*/ 4526280 w 5632704"/>
              <a:gd name="connsiteY133" fmla="*/ 585216 h 5431536"/>
              <a:gd name="connsiteX134" fmla="*/ 4581144 w 5632704"/>
              <a:gd name="connsiteY134" fmla="*/ 502920 h 5431536"/>
              <a:gd name="connsiteX135" fmla="*/ 4599432 w 5632704"/>
              <a:gd name="connsiteY135" fmla="*/ 475488 h 5431536"/>
              <a:gd name="connsiteX136" fmla="*/ 4636008 w 5632704"/>
              <a:gd name="connsiteY136" fmla="*/ 393192 h 5431536"/>
              <a:gd name="connsiteX137" fmla="*/ 4663440 w 5632704"/>
              <a:gd name="connsiteY137" fmla="*/ 329184 h 5431536"/>
              <a:gd name="connsiteX138" fmla="*/ 4700016 w 5632704"/>
              <a:gd name="connsiteY138" fmla="*/ 246888 h 5431536"/>
              <a:gd name="connsiteX139" fmla="*/ 4709160 w 5632704"/>
              <a:gd name="connsiteY139" fmla="*/ 210312 h 5431536"/>
              <a:gd name="connsiteX140" fmla="*/ 4718304 w 5632704"/>
              <a:gd name="connsiteY140" fmla="*/ 164592 h 5431536"/>
              <a:gd name="connsiteX141" fmla="*/ 4773168 w 5632704"/>
              <a:gd name="connsiteY141" fmla="*/ 128016 h 5431536"/>
              <a:gd name="connsiteX142" fmla="*/ 4846320 w 5632704"/>
              <a:gd name="connsiteY142" fmla="*/ 100584 h 5431536"/>
              <a:gd name="connsiteX143" fmla="*/ 4928616 w 5632704"/>
              <a:gd name="connsiteY143" fmla="*/ 82296 h 5431536"/>
              <a:gd name="connsiteX144" fmla="*/ 5175504 w 5632704"/>
              <a:gd name="connsiteY144" fmla="*/ 82296 h 5431536"/>
              <a:gd name="connsiteX145" fmla="*/ 5202936 w 5632704"/>
              <a:gd name="connsiteY145" fmla="*/ 109728 h 5431536"/>
              <a:gd name="connsiteX146" fmla="*/ 5230368 w 5632704"/>
              <a:gd name="connsiteY146" fmla="*/ 164592 h 5431536"/>
              <a:gd name="connsiteX147" fmla="*/ 5257800 w 5632704"/>
              <a:gd name="connsiteY147" fmla="*/ 192024 h 5431536"/>
              <a:gd name="connsiteX148" fmla="*/ 5312664 w 5632704"/>
              <a:gd name="connsiteY148" fmla="*/ 210312 h 5431536"/>
              <a:gd name="connsiteX149" fmla="*/ 5394960 w 5632704"/>
              <a:gd name="connsiteY149" fmla="*/ 201168 h 5431536"/>
              <a:gd name="connsiteX150" fmla="*/ 5404104 w 5632704"/>
              <a:gd name="connsiteY150" fmla="*/ 173736 h 5431536"/>
              <a:gd name="connsiteX151" fmla="*/ 5449824 w 5632704"/>
              <a:gd name="connsiteY151" fmla="*/ 118872 h 5431536"/>
              <a:gd name="connsiteX152" fmla="*/ 5486400 w 5632704"/>
              <a:gd name="connsiteY152" fmla="*/ 109728 h 5431536"/>
              <a:gd name="connsiteX153" fmla="*/ 5550408 w 5632704"/>
              <a:gd name="connsiteY153" fmla="*/ 91440 h 5431536"/>
              <a:gd name="connsiteX154" fmla="*/ 5577840 w 5632704"/>
              <a:gd name="connsiteY154" fmla="*/ 64008 h 5431536"/>
              <a:gd name="connsiteX155" fmla="*/ 5605272 w 5632704"/>
              <a:gd name="connsiteY155" fmla="*/ 54864 h 5431536"/>
              <a:gd name="connsiteX156" fmla="*/ 5614416 w 5632704"/>
              <a:gd name="connsiteY156" fmla="*/ 27432 h 5431536"/>
              <a:gd name="connsiteX157" fmla="*/ 5632704 w 5632704"/>
              <a:gd name="connsiteY157" fmla="*/ 0 h 543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5632704" h="5431536">
                <a:moveTo>
                  <a:pt x="18288" y="5431536"/>
                </a:moveTo>
                <a:cubicBezTo>
                  <a:pt x="15240" y="5413248"/>
                  <a:pt x="13166" y="5394771"/>
                  <a:pt x="9144" y="5376672"/>
                </a:cubicBezTo>
                <a:cubicBezTo>
                  <a:pt x="7053" y="5367263"/>
                  <a:pt x="0" y="5358879"/>
                  <a:pt x="0" y="5349240"/>
                </a:cubicBezTo>
                <a:cubicBezTo>
                  <a:pt x="0" y="5339601"/>
                  <a:pt x="6096" y="5330952"/>
                  <a:pt x="9144" y="5321808"/>
                </a:cubicBezTo>
                <a:cubicBezTo>
                  <a:pt x="6096" y="5309616"/>
                  <a:pt x="0" y="5297799"/>
                  <a:pt x="0" y="5285232"/>
                </a:cubicBezTo>
                <a:lnTo>
                  <a:pt x="0" y="5202936"/>
                </a:lnTo>
                <a:cubicBezTo>
                  <a:pt x="9144" y="5193792"/>
                  <a:pt x="16672" y="5182677"/>
                  <a:pt x="27432" y="5175504"/>
                </a:cubicBezTo>
                <a:cubicBezTo>
                  <a:pt x="35452" y="5170157"/>
                  <a:pt x="46005" y="5170157"/>
                  <a:pt x="54864" y="5166360"/>
                </a:cubicBezTo>
                <a:cubicBezTo>
                  <a:pt x="67393" y="5160990"/>
                  <a:pt x="80348" y="5155995"/>
                  <a:pt x="91440" y="5148072"/>
                </a:cubicBezTo>
                <a:cubicBezTo>
                  <a:pt x="101963" y="5140556"/>
                  <a:pt x="108938" y="5128919"/>
                  <a:pt x="118872" y="5120640"/>
                </a:cubicBezTo>
                <a:cubicBezTo>
                  <a:pt x="127315" y="5113605"/>
                  <a:pt x="137160" y="5108448"/>
                  <a:pt x="146304" y="5102352"/>
                </a:cubicBezTo>
                <a:cubicBezTo>
                  <a:pt x="155448" y="5090160"/>
                  <a:pt x="162960" y="5076552"/>
                  <a:pt x="173736" y="5065776"/>
                </a:cubicBezTo>
                <a:cubicBezTo>
                  <a:pt x="181507" y="5058005"/>
                  <a:pt x="194303" y="5056070"/>
                  <a:pt x="201168" y="5047488"/>
                </a:cubicBezTo>
                <a:cubicBezTo>
                  <a:pt x="207189" y="5039962"/>
                  <a:pt x="204965" y="5028076"/>
                  <a:pt x="210312" y="5020056"/>
                </a:cubicBezTo>
                <a:cubicBezTo>
                  <a:pt x="230348" y="4990002"/>
                  <a:pt x="239874" y="4995421"/>
                  <a:pt x="265176" y="4974336"/>
                </a:cubicBezTo>
                <a:cubicBezTo>
                  <a:pt x="275110" y="4966057"/>
                  <a:pt x="282085" y="4954420"/>
                  <a:pt x="292608" y="4946904"/>
                </a:cubicBezTo>
                <a:cubicBezTo>
                  <a:pt x="386275" y="4879999"/>
                  <a:pt x="269690" y="4983530"/>
                  <a:pt x="365760" y="4901184"/>
                </a:cubicBezTo>
                <a:cubicBezTo>
                  <a:pt x="375578" y="4892768"/>
                  <a:pt x="382984" y="4881691"/>
                  <a:pt x="393192" y="4873752"/>
                </a:cubicBezTo>
                <a:cubicBezTo>
                  <a:pt x="440355" y="4837070"/>
                  <a:pt x="434099" y="4841828"/>
                  <a:pt x="475488" y="4828032"/>
                </a:cubicBezTo>
                <a:cubicBezTo>
                  <a:pt x="493776" y="4809744"/>
                  <a:pt x="508833" y="4787514"/>
                  <a:pt x="530352" y="4773168"/>
                </a:cubicBezTo>
                <a:lnTo>
                  <a:pt x="612648" y="4718304"/>
                </a:lnTo>
                <a:lnTo>
                  <a:pt x="640080" y="4700016"/>
                </a:lnTo>
                <a:cubicBezTo>
                  <a:pt x="649224" y="4693920"/>
                  <a:pt x="659741" y="4689499"/>
                  <a:pt x="667512" y="4681728"/>
                </a:cubicBezTo>
                <a:cubicBezTo>
                  <a:pt x="676656" y="4672584"/>
                  <a:pt x="686665" y="4664230"/>
                  <a:pt x="694944" y="4654296"/>
                </a:cubicBezTo>
                <a:cubicBezTo>
                  <a:pt x="701979" y="4645853"/>
                  <a:pt x="705461" y="4634635"/>
                  <a:pt x="713232" y="4626864"/>
                </a:cubicBezTo>
                <a:cubicBezTo>
                  <a:pt x="724008" y="4616088"/>
                  <a:pt x="737616" y="4608576"/>
                  <a:pt x="749808" y="4599432"/>
                </a:cubicBezTo>
                <a:lnTo>
                  <a:pt x="768096" y="4544568"/>
                </a:lnTo>
                <a:cubicBezTo>
                  <a:pt x="771144" y="4535424"/>
                  <a:pt x="774902" y="4526487"/>
                  <a:pt x="777240" y="4517136"/>
                </a:cubicBezTo>
                <a:cubicBezTo>
                  <a:pt x="780288" y="4504944"/>
                  <a:pt x="781434" y="4492111"/>
                  <a:pt x="786384" y="4480560"/>
                </a:cubicBezTo>
                <a:cubicBezTo>
                  <a:pt x="790713" y="4470459"/>
                  <a:pt x="799410" y="4462776"/>
                  <a:pt x="804672" y="4453128"/>
                </a:cubicBezTo>
                <a:cubicBezTo>
                  <a:pt x="804732" y="4453017"/>
                  <a:pt x="842827" y="4369253"/>
                  <a:pt x="859536" y="4352544"/>
                </a:cubicBezTo>
                <a:cubicBezTo>
                  <a:pt x="867307" y="4344773"/>
                  <a:pt x="878525" y="4341291"/>
                  <a:pt x="886968" y="4334256"/>
                </a:cubicBezTo>
                <a:cubicBezTo>
                  <a:pt x="896902" y="4325977"/>
                  <a:pt x="905256" y="4315968"/>
                  <a:pt x="914400" y="4306824"/>
                </a:cubicBezTo>
                <a:cubicBezTo>
                  <a:pt x="937284" y="4215287"/>
                  <a:pt x="902876" y="4309204"/>
                  <a:pt x="950976" y="4261104"/>
                </a:cubicBezTo>
                <a:cubicBezTo>
                  <a:pt x="957792" y="4254288"/>
                  <a:pt x="953304" y="4240488"/>
                  <a:pt x="960120" y="4233672"/>
                </a:cubicBezTo>
                <a:cubicBezTo>
                  <a:pt x="975662" y="4218130"/>
                  <a:pt x="996696" y="4209288"/>
                  <a:pt x="1014984" y="4197096"/>
                </a:cubicBezTo>
                <a:cubicBezTo>
                  <a:pt x="1050436" y="4173461"/>
                  <a:pt x="1031990" y="4182283"/>
                  <a:pt x="1069848" y="4169664"/>
                </a:cubicBezTo>
                <a:cubicBezTo>
                  <a:pt x="1078992" y="4163568"/>
                  <a:pt x="1087738" y="4156828"/>
                  <a:pt x="1097280" y="4151376"/>
                </a:cubicBezTo>
                <a:cubicBezTo>
                  <a:pt x="1109115" y="4144613"/>
                  <a:pt x="1122951" y="4141267"/>
                  <a:pt x="1133856" y="4133088"/>
                </a:cubicBezTo>
                <a:cubicBezTo>
                  <a:pt x="1147650" y="4122743"/>
                  <a:pt x="1156638" y="4106857"/>
                  <a:pt x="1170432" y="4096512"/>
                </a:cubicBezTo>
                <a:cubicBezTo>
                  <a:pt x="1181337" y="4088333"/>
                  <a:pt x="1195449" y="4085448"/>
                  <a:pt x="1207008" y="4078224"/>
                </a:cubicBezTo>
                <a:cubicBezTo>
                  <a:pt x="1219931" y="4070147"/>
                  <a:pt x="1231183" y="4059650"/>
                  <a:pt x="1243584" y="4050792"/>
                </a:cubicBezTo>
                <a:cubicBezTo>
                  <a:pt x="1252527" y="4044404"/>
                  <a:pt x="1261872" y="4038600"/>
                  <a:pt x="1271016" y="4032504"/>
                </a:cubicBezTo>
                <a:cubicBezTo>
                  <a:pt x="1287111" y="3984220"/>
                  <a:pt x="1274813" y="4013092"/>
                  <a:pt x="1316736" y="3950208"/>
                </a:cubicBezTo>
                <a:cubicBezTo>
                  <a:pt x="1322832" y="3941064"/>
                  <a:pt x="1335024" y="3938016"/>
                  <a:pt x="1344168" y="3931920"/>
                </a:cubicBezTo>
                <a:cubicBezTo>
                  <a:pt x="1363507" y="3854562"/>
                  <a:pt x="1337162" y="3933285"/>
                  <a:pt x="1380744" y="3867912"/>
                </a:cubicBezTo>
                <a:cubicBezTo>
                  <a:pt x="1386091" y="3859892"/>
                  <a:pt x="1383072" y="3847296"/>
                  <a:pt x="1389888" y="3840480"/>
                </a:cubicBezTo>
                <a:cubicBezTo>
                  <a:pt x="1399527" y="3830841"/>
                  <a:pt x="1414629" y="3828955"/>
                  <a:pt x="1426464" y="3822192"/>
                </a:cubicBezTo>
                <a:cubicBezTo>
                  <a:pt x="1477177" y="3793213"/>
                  <a:pt x="1428483" y="3808987"/>
                  <a:pt x="1499616" y="3794760"/>
                </a:cubicBezTo>
                <a:cubicBezTo>
                  <a:pt x="1584008" y="3752564"/>
                  <a:pt x="1546320" y="3764796"/>
                  <a:pt x="1609344" y="3749040"/>
                </a:cubicBezTo>
                <a:cubicBezTo>
                  <a:pt x="1670223" y="3688161"/>
                  <a:pt x="1604658" y="3745547"/>
                  <a:pt x="1664208" y="3712464"/>
                </a:cubicBezTo>
                <a:cubicBezTo>
                  <a:pt x="1683421" y="3701790"/>
                  <a:pt x="1719072" y="3675888"/>
                  <a:pt x="1719072" y="3675888"/>
                </a:cubicBezTo>
                <a:cubicBezTo>
                  <a:pt x="1725168" y="3663696"/>
                  <a:pt x="1731990" y="3651841"/>
                  <a:pt x="1737360" y="3639312"/>
                </a:cubicBezTo>
                <a:cubicBezTo>
                  <a:pt x="1741157" y="3630453"/>
                  <a:pt x="1740483" y="3619406"/>
                  <a:pt x="1746504" y="3611880"/>
                </a:cubicBezTo>
                <a:cubicBezTo>
                  <a:pt x="1753369" y="3603298"/>
                  <a:pt x="1764792" y="3599688"/>
                  <a:pt x="1773936" y="3593592"/>
                </a:cubicBezTo>
                <a:cubicBezTo>
                  <a:pt x="1783523" y="3564832"/>
                  <a:pt x="1781157" y="3558298"/>
                  <a:pt x="1810512" y="3538728"/>
                </a:cubicBezTo>
                <a:cubicBezTo>
                  <a:pt x="1818532" y="3533381"/>
                  <a:pt x="1828800" y="3532632"/>
                  <a:pt x="1837944" y="3529584"/>
                </a:cubicBezTo>
                <a:cubicBezTo>
                  <a:pt x="1911096" y="3480816"/>
                  <a:pt x="1822704" y="3544824"/>
                  <a:pt x="1883664" y="3483864"/>
                </a:cubicBezTo>
                <a:cubicBezTo>
                  <a:pt x="1891435" y="3476093"/>
                  <a:pt x="1902653" y="3472611"/>
                  <a:pt x="1911096" y="3465576"/>
                </a:cubicBezTo>
                <a:cubicBezTo>
                  <a:pt x="1921030" y="3457297"/>
                  <a:pt x="1928594" y="3446423"/>
                  <a:pt x="1938528" y="3438144"/>
                </a:cubicBezTo>
                <a:cubicBezTo>
                  <a:pt x="1962163" y="3418449"/>
                  <a:pt x="1965899" y="3419876"/>
                  <a:pt x="1993392" y="3410712"/>
                </a:cubicBezTo>
                <a:cubicBezTo>
                  <a:pt x="2005584" y="3401568"/>
                  <a:pt x="2019192" y="3394056"/>
                  <a:pt x="2029968" y="3383280"/>
                </a:cubicBezTo>
                <a:cubicBezTo>
                  <a:pt x="2037739" y="3375509"/>
                  <a:pt x="2037299" y="3356691"/>
                  <a:pt x="2048256" y="3355848"/>
                </a:cubicBezTo>
                <a:cubicBezTo>
                  <a:pt x="2082233" y="3353234"/>
                  <a:pt x="2115312" y="3368040"/>
                  <a:pt x="2148840" y="3374136"/>
                </a:cubicBezTo>
                <a:cubicBezTo>
                  <a:pt x="2161561" y="3393217"/>
                  <a:pt x="2179978" y="3421941"/>
                  <a:pt x="2194560" y="3438144"/>
                </a:cubicBezTo>
                <a:cubicBezTo>
                  <a:pt x="2211862" y="3457368"/>
                  <a:pt x="2249424" y="3493008"/>
                  <a:pt x="2249424" y="3493008"/>
                </a:cubicBezTo>
                <a:cubicBezTo>
                  <a:pt x="2267712" y="3489960"/>
                  <a:pt x="2286699" y="3489727"/>
                  <a:pt x="2304288" y="3483864"/>
                </a:cubicBezTo>
                <a:cubicBezTo>
                  <a:pt x="2314714" y="3480389"/>
                  <a:pt x="2321890" y="3470491"/>
                  <a:pt x="2331720" y="3465576"/>
                </a:cubicBezTo>
                <a:cubicBezTo>
                  <a:pt x="2340341" y="3461265"/>
                  <a:pt x="2350008" y="3459480"/>
                  <a:pt x="2359152" y="3456432"/>
                </a:cubicBezTo>
                <a:cubicBezTo>
                  <a:pt x="2403708" y="3389598"/>
                  <a:pt x="2344408" y="3468719"/>
                  <a:pt x="2414016" y="3410712"/>
                </a:cubicBezTo>
                <a:cubicBezTo>
                  <a:pt x="2422459" y="3403677"/>
                  <a:pt x="2424533" y="3391051"/>
                  <a:pt x="2432304" y="3383280"/>
                </a:cubicBezTo>
                <a:cubicBezTo>
                  <a:pt x="2440075" y="3375509"/>
                  <a:pt x="2451522" y="3372293"/>
                  <a:pt x="2459736" y="3364992"/>
                </a:cubicBezTo>
                <a:cubicBezTo>
                  <a:pt x="2533751" y="3299200"/>
                  <a:pt x="2485467" y="3319839"/>
                  <a:pt x="2542032" y="3300984"/>
                </a:cubicBezTo>
                <a:cubicBezTo>
                  <a:pt x="2551176" y="3291840"/>
                  <a:pt x="2561185" y="3283486"/>
                  <a:pt x="2569464" y="3273552"/>
                </a:cubicBezTo>
                <a:cubicBezTo>
                  <a:pt x="2576499" y="3265109"/>
                  <a:pt x="2579981" y="3253891"/>
                  <a:pt x="2587752" y="3246120"/>
                </a:cubicBezTo>
                <a:cubicBezTo>
                  <a:pt x="2598528" y="3235344"/>
                  <a:pt x="2613552" y="3229464"/>
                  <a:pt x="2624328" y="3218688"/>
                </a:cubicBezTo>
                <a:cubicBezTo>
                  <a:pt x="2632099" y="3210917"/>
                  <a:pt x="2634345" y="3198493"/>
                  <a:pt x="2642616" y="3191256"/>
                </a:cubicBezTo>
                <a:cubicBezTo>
                  <a:pt x="2660904" y="3175254"/>
                  <a:pt x="2702052" y="3153537"/>
                  <a:pt x="2724912" y="3136392"/>
                </a:cubicBezTo>
                <a:cubicBezTo>
                  <a:pt x="2737104" y="3127248"/>
                  <a:pt x="2750712" y="3119736"/>
                  <a:pt x="2761488" y="3108960"/>
                </a:cubicBezTo>
                <a:cubicBezTo>
                  <a:pt x="2795224" y="3075224"/>
                  <a:pt x="2762268" y="3084056"/>
                  <a:pt x="2807208" y="3054096"/>
                </a:cubicBezTo>
                <a:cubicBezTo>
                  <a:pt x="2815228" y="3048749"/>
                  <a:pt x="2825496" y="3048000"/>
                  <a:pt x="2834640" y="3044952"/>
                </a:cubicBezTo>
                <a:cubicBezTo>
                  <a:pt x="2837688" y="3023616"/>
                  <a:pt x="2839557" y="3002078"/>
                  <a:pt x="2843784" y="2980944"/>
                </a:cubicBezTo>
                <a:cubicBezTo>
                  <a:pt x="2845674" y="2971493"/>
                  <a:pt x="2850280" y="2962780"/>
                  <a:pt x="2852928" y="2953512"/>
                </a:cubicBezTo>
                <a:cubicBezTo>
                  <a:pt x="2856380" y="2941428"/>
                  <a:pt x="2858461" y="2928973"/>
                  <a:pt x="2862072" y="2916936"/>
                </a:cubicBezTo>
                <a:cubicBezTo>
                  <a:pt x="2867611" y="2898472"/>
                  <a:pt x="2869667" y="2878112"/>
                  <a:pt x="2880360" y="2862072"/>
                </a:cubicBezTo>
                <a:cubicBezTo>
                  <a:pt x="2904378" y="2826045"/>
                  <a:pt x="2903878" y="2832008"/>
                  <a:pt x="2916936" y="2779776"/>
                </a:cubicBezTo>
                <a:cubicBezTo>
                  <a:pt x="2919984" y="2767584"/>
                  <a:pt x="2920460" y="2754440"/>
                  <a:pt x="2926080" y="2743200"/>
                </a:cubicBezTo>
                <a:cubicBezTo>
                  <a:pt x="2935910" y="2723541"/>
                  <a:pt x="2962656" y="2688336"/>
                  <a:pt x="2962656" y="2688336"/>
                </a:cubicBezTo>
                <a:cubicBezTo>
                  <a:pt x="2963253" y="2685946"/>
                  <a:pt x="2976174" y="2630291"/>
                  <a:pt x="2980944" y="2624328"/>
                </a:cubicBezTo>
                <a:cubicBezTo>
                  <a:pt x="2987809" y="2615746"/>
                  <a:pt x="2999232" y="2612136"/>
                  <a:pt x="3008376" y="2606040"/>
                </a:cubicBezTo>
                <a:cubicBezTo>
                  <a:pt x="3011424" y="2596896"/>
                  <a:pt x="3012839" y="2587034"/>
                  <a:pt x="3017520" y="2578608"/>
                </a:cubicBezTo>
                <a:cubicBezTo>
                  <a:pt x="3028194" y="2559395"/>
                  <a:pt x="3047145" y="2544596"/>
                  <a:pt x="3054096" y="2523744"/>
                </a:cubicBezTo>
                <a:cubicBezTo>
                  <a:pt x="3074851" y="2461479"/>
                  <a:pt x="3048726" y="2538063"/>
                  <a:pt x="3081528" y="2450592"/>
                </a:cubicBezTo>
                <a:cubicBezTo>
                  <a:pt x="3093195" y="2419481"/>
                  <a:pt x="3088890" y="2418696"/>
                  <a:pt x="3108960" y="2386584"/>
                </a:cubicBezTo>
                <a:cubicBezTo>
                  <a:pt x="3114156" y="2378270"/>
                  <a:pt x="3148728" y="2335968"/>
                  <a:pt x="3154680" y="2322576"/>
                </a:cubicBezTo>
                <a:cubicBezTo>
                  <a:pt x="3162509" y="2304960"/>
                  <a:pt x="3162275" y="2283752"/>
                  <a:pt x="3172968" y="2267712"/>
                </a:cubicBezTo>
                <a:cubicBezTo>
                  <a:pt x="3179064" y="2258568"/>
                  <a:pt x="3186793" y="2250323"/>
                  <a:pt x="3191256" y="2240280"/>
                </a:cubicBezTo>
                <a:lnTo>
                  <a:pt x="3218688" y="2157984"/>
                </a:lnTo>
                <a:cubicBezTo>
                  <a:pt x="3221736" y="2148840"/>
                  <a:pt x="3222485" y="2138572"/>
                  <a:pt x="3227832" y="2130552"/>
                </a:cubicBezTo>
                <a:cubicBezTo>
                  <a:pt x="3240024" y="2112264"/>
                  <a:pt x="3257457" y="2096540"/>
                  <a:pt x="3264408" y="2075688"/>
                </a:cubicBezTo>
                <a:cubicBezTo>
                  <a:pt x="3271845" y="2053377"/>
                  <a:pt x="3274114" y="2038550"/>
                  <a:pt x="3291840" y="2020824"/>
                </a:cubicBezTo>
                <a:cubicBezTo>
                  <a:pt x="3299611" y="2013053"/>
                  <a:pt x="3311058" y="2009837"/>
                  <a:pt x="3319272" y="2002536"/>
                </a:cubicBezTo>
                <a:cubicBezTo>
                  <a:pt x="3338602" y="1985353"/>
                  <a:pt x="3359790" y="1969191"/>
                  <a:pt x="3374136" y="1947672"/>
                </a:cubicBezTo>
                <a:cubicBezTo>
                  <a:pt x="3380232" y="1938528"/>
                  <a:pt x="3384153" y="1927477"/>
                  <a:pt x="3392424" y="1920240"/>
                </a:cubicBezTo>
                <a:cubicBezTo>
                  <a:pt x="3408965" y="1905766"/>
                  <a:pt x="3429000" y="1895856"/>
                  <a:pt x="3447288" y="1883664"/>
                </a:cubicBezTo>
                <a:cubicBezTo>
                  <a:pt x="3458048" y="1876491"/>
                  <a:pt x="3464988" y="1864747"/>
                  <a:pt x="3474720" y="1856232"/>
                </a:cubicBezTo>
                <a:cubicBezTo>
                  <a:pt x="3489408" y="1843380"/>
                  <a:pt x="3506640" y="1833456"/>
                  <a:pt x="3520440" y="1819656"/>
                </a:cubicBezTo>
                <a:cubicBezTo>
                  <a:pt x="3586298" y="1753798"/>
                  <a:pt x="3475691" y="1834521"/>
                  <a:pt x="3575304" y="1764792"/>
                </a:cubicBezTo>
                <a:cubicBezTo>
                  <a:pt x="3593310" y="1752188"/>
                  <a:pt x="3611625" y="1740016"/>
                  <a:pt x="3630168" y="1728216"/>
                </a:cubicBezTo>
                <a:cubicBezTo>
                  <a:pt x="3637718" y="1723412"/>
                  <a:pt x="3690530" y="1693155"/>
                  <a:pt x="3703320" y="1682496"/>
                </a:cubicBezTo>
                <a:cubicBezTo>
                  <a:pt x="3713254" y="1674217"/>
                  <a:pt x="3720544" y="1663003"/>
                  <a:pt x="3730752" y="1655064"/>
                </a:cubicBezTo>
                <a:cubicBezTo>
                  <a:pt x="3748102" y="1641570"/>
                  <a:pt x="3770074" y="1634030"/>
                  <a:pt x="3785616" y="1618488"/>
                </a:cubicBezTo>
                <a:cubicBezTo>
                  <a:pt x="3794760" y="1609344"/>
                  <a:pt x="3802840" y="1598995"/>
                  <a:pt x="3813048" y="1591056"/>
                </a:cubicBezTo>
                <a:cubicBezTo>
                  <a:pt x="3830398" y="1577562"/>
                  <a:pt x="3850328" y="1567668"/>
                  <a:pt x="3867912" y="1554480"/>
                </a:cubicBezTo>
                <a:cubicBezTo>
                  <a:pt x="3880104" y="1545336"/>
                  <a:pt x="3892087" y="1535906"/>
                  <a:pt x="3904488" y="1527048"/>
                </a:cubicBezTo>
                <a:cubicBezTo>
                  <a:pt x="3928462" y="1509924"/>
                  <a:pt x="3945508" y="1502017"/>
                  <a:pt x="3968496" y="1481328"/>
                </a:cubicBezTo>
                <a:lnTo>
                  <a:pt x="4050792" y="1399032"/>
                </a:lnTo>
                <a:cubicBezTo>
                  <a:pt x="4061568" y="1388256"/>
                  <a:pt x="4075797" y="1381518"/>
                  <a:pt x="4087368" y="1371600"/>
                </a:cubicBezTo>
                <a:cubicBezTo>
                  <a:pt x="4097186" y="1363184"/>
                  <a:pt x="4104277" y="1351684"/>
                  <a:pt x="4114800" y="1344168"/>
                </a:cubicBezTo>
                <a:cubicBezTo>
                  <a:pt x="4125892" y="1336245"/>
                  <a:pt x="4139184" y="1331976"/>
                  <a:pt x="4151376" y="1325880"/>
                </a:cubicBezTo>
                <a:cubicBezTo>
                  <a:pt x="4194475" y="1261231"/>
                  <a:pt x="4138188" y="1339068"/>
                  <a:pt x="4206240" y="1271016"/>
                </a:cubicBezTo>
                <a:cubicBezTo>
                  <a:pt x="4214011" y="1263245"/>
                  <a:pt x="4217493" y="1252027"/>
                  <a:pt x="4224528" y="1243584"/>
                </a:cubicBezTo>
                <a:cubicBezTo>
                  <a:pt x="4270866" y="1187978"/>
                  <a:pt x="4236408" y="1247256"/>
                  <a:pt x="4270248" y="1179576"/>
                </a:cubicBezTo>
                <a:cubicBezTo>
                  <a:pt x="4291926" y="1071186"/>
                  <a:pt x="4263432" y="1183482"/>
                  <a:pt x="4297680" y="1106424"/>
                </a:cubicBezTo>
                <a:cubicBezTo>
                  <a:pt x="4305509" y="1088808"/>
                  <a:pt x="4309872" y="1069848"/>
                  <a:pt x="4315968" y="1051560"/>
                </a:cubicBezTo>
                <a:cubicBezTo>
                  <a:pt x="4329086" y="1012206"/>
                  <a:pt x="4322774" y="1033479"/>
                  <a:pt x="4334256" y="987552"/>
                </a:cubicBezTo>
                <a:cubicBezTo>
                  <a:pt x="4335935" y="972443"/>
                  <a:pt x="4337651" y="904632"/>
                  <a:pt x="4352544" y="877824"/>
                </a:cubicBezTo>
                <a:cubicBezTo>
                  <a:pt x="4363218" y="858611"/>
                  <a:pt x="4376928" y="841248"/>
                  <a:pt x="4389120" y="822960"/>
                </a:cubicBezTo>
                <a:cubicBezTo>
                  <a:pt x="4395216" y="813816"/>
                  <a:pt x="4407408" y="810768"/>
                  <a:pt x="4416552" y="804672"/>
                </a:cubicBezTo>
                <a:cubicBezTo>
                  <a:pt x="4419600" y="795528"/>
                  <a:pt x="4423160" y="786539"/>
                  <a:pt x="4425696" y="777240"/>
                </a:cubicBezTo>
                <a:cubicBezTo>
                  <a:pt x="4432309" y="752991"/>
                  <a:pt x="4430042" y="725001"/>
                  <a:pt x="4443984" y="704088"/>
                </a:cubicBezTo>
                <a:cubicBezTo>
                  <a:pt x="4456176" y="685800"/>
                  <a:pt x="4470730" y="668883"/>
                  <a:pt x="4480560" y="649224"/>
                </a:cubicBezTo>
                <a:cubicBezTo>
                  <a:pt x="4486656" y="637032"/>
                  <a:pt x="4490925" y="623740"/>
                  <a:pt x="4498848" y="612648"/>
                </a:cubicBezTo>
                <a:cubicBezTo>
                  <a:pt x="4506364" y="602125"/>
                  <a:pt x="4518341" y="595424"/>
                  <a:pt x="4526280" y="585216"/>
                </a:cubicBezTo>
                <a:lnTo>
                  <a:pt x="4581144" y="502920"/>
                </a:lnTo>
                <a:cubicBezTo>
                  <a:pt x="4587240" y="493776"/>
                  <a:pt x="4595957" y="485914"/>
                  <a:pt x="4599432" y="475488"/>
                </a:cubicBezTo>
                <a:cubicBezTo>
                  <a:pt x="4621195" y="410198"/>
                  <a:pt x="4607027" y="436664"/>
                  <a:pt x="4636008" y="393192"/>
                </a:cubicBezTo>
                <a:cubicBezTo>
                  <a:pt x="4660197" y="296438"/>
                  <a:pt x="4627356" y="410374"/>
                  <a:pt x="4663440" y="329184"/>
                </a:cubicBezTo>
                <a:cubicBezTo>
                  <a:pt x="4706967" y="231249"/>
                  <a:pt x="4658628" y="308970"/>
                  <a:pt x="4700016" y="246888"/>
                </a:cubicBezTo>
                <a:cubicBezTo>
                  <a:pt x="4703064" y="234696"/>
                  <a:pt x="4706434" y="222580"/>
                  <a:pt x="4709160" y="210312"/>
                </a:cubicBezTo>
                <a:cubicBezTo>
                  <a:pt x="4712531" y="195140"/>
                  <a:pt x="4708762" y="176860"/>
                  <a:pt x="4718304" y="164592"/>
                </a:cubicBezTo>
                <a:cubicBezTo>
                  <a:pt x="4731798" y="147242"/>
                  <a:pt x="4754880" y="140208"/>
                  <a:pt x="4773168" y="128016"/>
                </a:cubicBezTo>
                <a:cubicBezTo>
                  <a:pt x="4805129" y="106709"/>
                  <a:pt x="4811138" y="110636"/>
                  <a:pt x="4846320" y="100584"/>
                </a:cubicBezTo>
                <a:cubicBezTo>
                  <a:pt x="4909349" y="82576"/>
                  <a:pt x="4829605" y="98798"/>
                  <a:pt x="4928616" y="82296"/>
                </a:cubicBezTo>
                <a:cubicBezTo>
                  <a:pt x="5018837" y="52222"/>
                  <a:pt x="4997081" y="55863"/>
                  <a:pt x="5175504" y="82296"/>
                </a:cubicBezTo>
                <a:cubicBezTo>
                  <a:pt x="5188296" y="84191"/>
                  <a:pt x="5193792" y="100584"/>
                  <a:pt x="5202936" y="109728"/>
                </a:cubicBezTo>
                <a:cubicBezTo>
                  <a:pt x="5212100" y="137221"/>
                  <a:pt x="5210673" y="140957"/>
                  <a:pt x="5230368" y="164592"/>
                </a:cubicBezTo>
                <a:cubicBezTo>
                  <a:pt x="5238647" y="174526"/>
                  <a:pt x="5246496" y="185744"/>
                  <a:pt x="5257800" y="192024"/>
                </a:cubicBezTo>
                <a:cubicBezTo>
                  <a:pt x="5274651" y="201386"/>
                  <a:pt x="5312664" y="210312"/>
                  <a:pt x="5312664" y="210312"/>
                </a:cubicBezTo>
                <a:cubicBezTo>
                  <a:pt x="5340096" y="207264"/>
                  <a:pt x="5369333" y="211419"/>
                  <a:pt x="5394960" y="201168"/>
                </a:cubicBezTo>
                <a:cubicBezTo>
                  <a:pt x="5403909" y="197588"/>
                  <a:pt x="5399793" y="182357"/>
                  <a:pt x="5404104" y="173736"/>
                </a:cubicBezTo>
                <a:cubicBezTo>
                  <a:pt x="5411679" y="158587"/>
                  <a:pt x="5435668" y="126961"/>
                  <a:pt x="5449824" y="118872"/>
                </a:cubicBezTo>
                <a:cubicBezTo>
                  <a:pt x="5460735" y="112637"/>
                  <a:pt x="5474316" y="113180"/>
                  <a:pt x="5486400" y="109728"/>
                </a:cubicBezTo>
                <a:cubicBezTo>
                  <a:pt x="5578227" y="83492"/>
                  <a:pt x="5436065" y="120026"/>
                  <a:pt x="5550408" y="91440"/>
                </a:cubicBezTo>
                <a:cubicBezTo>
                  <a:pt x="5559552" y="82296"/>
                  <a:pt x="5567080" y="71181"/>
                  <a:pt x="5577840" y="64008"/>
                </a:cubicBezTo>
                <a:cubicBezTo>
                  <a:pt x="5585860" y="58661"/>
                  <a:pt x="5598456" y="61680"/>
                  <a:pt x="5605272" y="54864"/>
                </a:cubicBezTo>
                <a:cubicBezTo>
                  <a:pt x="5612088" y="48048"/>
                  <a:pt x="5610105" y="36053"/>
                  <a:pt x="5614416" y="27432"/>
                </a:cubicBezTo>
                <a:cubicBezTo>
                  <a:pt x="5619331" y="17602"/>
                  <a:pt x="5632704" y="0"/>
                  <a:pt x="5632704" y="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Melt vein mineralogy in Acfer 040: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cfer040-B-D Level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8077200" cy="60704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Freeform 4"/>
          <p:cNvSpPr/>
          <p:nvPr/>
        </p:nvSpPr>
        <p:spPr>
          <a:xfrm>
            <a:off x="1140420" y="3090672"/>
            <a:ext cx="1828041" cy="2872600"/>
          </a:xfrm>
          <a:custGeom>
            <a:avLst/>
            <a:gdLst>
              <a:gd name="connsiteX0" fmla="*/ 1538772 w 1828041"/>
              <a:gd name="connsiteY0" fmla="*/ 36576 h 2872600"/>
              <a:gd name="connsiteX1" fmla="*/ 1365036 w 1828041"/>
              <a:gd name="connsiteY1" fmla="*/ 18288 h 2872600"/>
              <a:gd name="connsiteX2" fmla="*/ 1337604 w 1828041"/>
              <a:gd name="connsiteY2" fmla="*/ 0 h 2872600"/>
              <a:gd name="connsiteX3" fmla="*/ 1264452 w 1828041"/>
              <a:gd name="connsiteY3" fmla="*/ 9144 h 2872600"/>
              <a:gd name="connsiteX4" fmla="*/ 1218732 w 1828041"/>
              <a:gd name="connsiteY4" fmla="*/ 82296 h 2872600"/>
              <a:gd name="connsiteX5" fmla="*/ 1209588 w 1828041"/>
              <a:gd name="connsiteY5" fmla="*/ 109728 h 2872600"/>
              <a:gd name="connsiteX6" fmla="*/ 1173012 w 1828041"/>
              <a:gd name="connsiteY6" fmla="*/ 128016 h 2872600"/>
              <a:gd name="connsiteX7" fmla="*/ 1109004 w 1828041"/>
              <a:gd name="connsiteY7" fmla="*/ 173736 h 2872600"/>
              <a:gd name="connsiteX8" fmla="*/ 1054140 w 1828041"/>
              <a:gd name="connsiteY8" fmla="*/ 192024 h 2872600"/>
              <a:gd name="connsiteX9" fmla="*/ 1026708 w 1828041"/>
              <a:gd name="connsiteY9" fmla="*/ 201168 h 2872600"/>
              <a:gd name="connsiteX10" fmla="*/ 944412 w 1828041"/>
              <a:gd name="connsiteY10" fmla="*/ 246888 h 2872600"/>
              <a:gd name="connsiteX11" fmla="*/ 898692 w 1828041"/>
              <a:gd name="connsiteY11" fmla="*/ 301752 h 2872600"/>
              <a:gd name="connsiteX12" fmla="*/ 843828 w 1828041"/>
              <a:gd name="connsiteY12" fmla="*/ 338328 h 2872600"/>
              <a:gd name="connsiteX13" fmla="*/ 807252 w 1828041"/>
              <a:gd name="connsiteY13" fmla="*/ 347472 h 2872600"/>
              <a:gd name="connsiteX14" fmla="*/ 761532 w 1828041"/>
              <a:gd name="connsiteY14" fmla="*/ 429768 h 2872600"/>
              <a:gd name="connsiteX15" fmla="*/ 770676 w 1828041"/>
              <a:gd name="connsiteY15" fmla="*/ 484632 h 2872600"/>
              <a:gd name="connsiteX16" fmla="*/ 788964 w 1828041"/>
              <a:gd name="connsiteY16" fmla="*/ 512064 h 2872600"/>
              <a:gd name="connsiteX17" fmla="*/ 843828 w 1828041"/>
              <a:gd name="connsiteY17" fmla="*/ 566928 h 2872600"/>
              <a:gd name="connsiteX18" fmla="*/ 880404 w 1828041"/>
              <a:gd name="connsiteY18" fmla="*/ 585216 h 2872600"/>
              <a:gd name="connsiteX19" fmla="*/ 1145580 w 1828041"/>
              <a:gd name="connsiteY19" fmla="*/ 603504 h 2872600"/>
              <a:gd name="connsiteX20" fmla="*/ 1182156 w 1828041"/>
              <a:gd name="connsiteY20" fmla="*/ 621792 h 2872600"/>
              <a:gd name="connsiteX21" fmla="*/ 1209588 w 1828041"/>
              <a:gd name="connsiteY21" fmla="*/ 630936 h 2872600"/>
              <a:gd name="connsiteX22" fmla="*/ 1246164 w 1828041"/>
              <a:gd name="connsiteY22" fmla="*/ 649224 h 2872600"/>
              <a:gd name="connsiteX23" fmla="*/ 1237020 w 1828041"/>
              <a:gd name="connsiteY23" fmla="*/ 676656 h 2872600"/>
              <a:gd name="connsiteX24" fmla="*/ 1218732 w 1828041"/>
              <a:gd name="connsiteY24" fmla="*/ 841248 h 2872600"/>
              <a:gd name="connsiteX25" fmla="*/ 1191300 w 1828041"/>
              <a:gd name="connsiteY25" fmla="*/ 822960 h 2872600"/>
              <a:gd name="connsiteX26" fmla="*/ 1163868 w 1828041"/>
              <a:gd name="connsiteY26" fmla="*/ 795528 h 2872600"/>
              <a:gd name="connsiteX27" fmla="*/ 1109004 w 1828041"/>
              <a:gd name="connsiteY27" fmla="*/ 777240 h 2872600"/>
              <a:gd name="connsiteX28" fmla="*/ 1081572 w 1828041"/>
              <a:gd name="connsiteY28" fmla="*/ 768096 h 2872600"/>
              <a:gd name="connsiteX29" fmla="*/ 1054140 w 1828041"/>
              <a:gd name="connsiteY29" fmla="*/ 758952 h 2872600"/>
              <a:gd name="connsiteX30" fmla="*/ 889548 w 1828041"/>
              <a:gd name="connsiteY30" fmla="*/ 768096 h 2872600"/>
              <a:gd name="connsiteX31" fmla="*/ 852972 w 1828041"/>
              <a:gd name="connsiteY31" fmla="*/ 777240 h 2872600"/>
              <a:gd name="connsiteX32" fmla="*/ 770676 w 1828041"/>
              <a:gd name="connsiteY32" fmla="*/ 832104 h 2872600"/>
              <a:gd name="connsiteX33" fmla="*/ 743244 w 1828041"/>
              <a:gd name="connsiteY33" fmla="*/ 850392 h 2872600"/>
              <a:gd name="connsiteX34" fmla="*/ 688380 w 1828041"/>
              <a:gd name="connsiteY34" fmla="*/ 868680 h 2872600"/>
              <a:gd name="connsiteX35" fmla="*/ 633516 w 1828041"/>
              <a:gd name="connsiteY35" fmla="*/ 877824 h 2872600"/>
              <a:gd name="connsiteX36" fmla="*/ 532932 w 1828041"/>
              <a:gd name="connsiteY36" fmla="*/ 905256 h 2872600"/>
              <a:gd name="connsiteX37" fmla="*/ 505500 w 1828041"/>
              <a:gd name="connsiteY37" fmla="*/ 923544 h 2872600"/>
              <a:gd name="connsiteX38" fmla="*/ 478068 w 1828041"/>
              <a:gd name="connsiteY38" fmla="*/ 932688 h 2872600"/>
              <a:gd name="connsiteX39" fmla="*/ 459780 w 1828041"/>
              <a:gd name="connsiteY39" fmla="*/ 960120 h 2872600"/>
              <a:gd name="connsiteX40" fmla="*/ 414060 w 1828041"/>
              <a:gd name="connsiteY40" fmla="*/ 978408 h 2872600"/>
              <a:gd name="connsiteX41" fmla="*/ 386628 w 1828041"/>
              <a:gd name="connsiteY41" fmla="*/ 1005840 h 2872600"/>
              <a:gd name="connsiteX42" fmla="*/ 368340 w 1828041"/>
              <a:gd name="connsiteY42" fmla="*/ 1033272 h 2872600"/>
              <a:gd name="connsiteX43" fmla="*/ 331764 w 1828041"/>
              <a:gd name="connsiteY43" fmla="*/ 1042416 h 2872600"/>
              <a:gd name="connsiteX44" fmla="*/ 304332 w 1828041"/>
              <a:gd name="connsiteY44" fmla="*/ 1060704 h 2872600"/>
              <a:gd name="connsiteX45" fmla="*/ 267756 w 1828041"/>
              <a:gd name="connsiteY45" fmla="*/ 1097280 h 2872600"/>
              <a:gd name="connsiteX46" fmla="*/ 240324 w 1828041"/>
              <a:gd name="connsiteY46" fmla="*/ 1161288 h 2872600"/>
              <a:gd name="connsiteX47" fmla="*/ 222036 w 1828041"/>
              <a:gd name="connsiteY47" fmla="*/ 1243584 h 2872600"/>
              <a:gd name="connsiteX48" fmla="*/ 203748 w 1828041"/>
              <a:gd name="connsiteY48" fmla="*/ 1271016 h 2872600"/>
              <a:gd name="connsiteX49" fmla="*/ 194604 w 1828041"/>
              <a:gd name="connsiteY49" fmla="*/ 1307592 h 2872600"/>
              <a:gd name="connsiteX50" fmla="*/ 185460 w 1828041"/>
              <a:gd name="connsiteY50" fmla="*/ 1353312 h 2872600"/>
              <a:gd name="connsiteX51" fmla="*/ 167172 w 1828041"/>
              <a:gd name="connsiteY51" fmla="*/ 1380744 h 2872600"/>
              <a:gd name="connsiteX52" fmla="*/ 130596 w 1828041"/>
              <a:gd name="connsiteY52" fmla="*/ 1499616 h 2872600"/>
              <a:gd name="connsiteX53" fmla="*/ 121452 w 1828041"/>
              <a:gd name="connsiteY53" fmla="*/ 1563624 h 2872600"/>
              <a:gd name="connsiteX54" fmla="*/ 84876 w 1828041"/>
              <a:gd name="connsiteY54" fmla="*/ 1618488 h 2872600"/>
              <a:gd name="connsiteX55" fmla="*/ 66588 w 1828041"/>
              <a:gd name="connsiteY55" fmla="*/ 1691640 h 2872600"/>
              <a:gd name="connsiteX56" fmla="*/ 30012 w 1828041"/>
              <a:gd name="connsiteY56" fmla="*/ 1764792 h 2872600"/>
              <a:gd name="connsiteX57" fmla="*/ 20868 w 1828041"/>
              <a:gd name="connsiteY57" fmla="*/ 1847088 h 2872600"/>
              <a:gd name="connsiteX58" fmla="*/ 2580 w 1828041"/>
              <a:gd name="connsiteY58" fmla="*/ 1883664 h 2872600"/>
              <a:gd name="connsiteX59" fmla="*/ 11724 w 1828041"/>
              <a:gd name="connsiteY59" fmla="*/ 2084832 h 2872600"/>
              <a:gd name="connsiteX60" fmla="*/ 39156 w 1828041"/>
              <a:gd name="connsiteY60" fmla="*/ 2148840 h 2872600"/>
              <a:gd name="connsiteX61" fmla="*/ 57444 w 1828041"/>
              <a:gd name="connsiteY61" fmla="*/ 2203704 h 2872600"/>
              <a:gd name="connsiteX62" fmla="*/ 66588 w 1828041"/>
              <a:gd name="connsiteY62" fmla="*/ 2231136 h 2872600"/>
              <a:gd name="connsiteX63" fmla="*/ 84876 w 1828041"/>
              <a:gd name="connsiteY63" fmla="*/ 2313432 h 2872600"/>
              <a:gd name="connsiteX64" fmla="*/ 94020 w 1828041"/>
              <a:gd name="connsiteY64" fmla="*/ 2340864 h 2872600"/>
              <a:gd name="connsiteX65" fmla="*/ 112308 w 1828041"/>
              <a:gd name="connsiteY65" fmla="*/ 2414016 h 2872600"/>
              <a:gd name="connsiteX66" fmla="*/ 121452 w 1828041"/>
              <a:gd name="connsiteY66" fmla="*/ 2441448 h 2872600"/>
              <a:gd name="connsiteX67" fmla="*/ 130596 w 1828041"/>
              <a:gd name="connsiteY67" fmla="*/ 2478024 h 2872600"/>
              <a:gd name="connsiteX68" fmla="*/ 139740 w 1828041"/>
              <a:gd name="connsiteY68" fmla="*/ 2505456 h 2872600"/>
              <a:gd name="connsiteX69" fmla="*/ 158028 w 1828041"/>
              <a:gd name="connsiteY69" fmla="*/ 2569464 h 2872600"/>
              <a:gd name="connsiteX70" fmla="*/ 185460 w 1828041"/>
              <a:gd name="connsiteY70" fmla="*/ 2606040 h 2872600"/>
              <a:gd name="connsiteX71" fmla="*/ 212892 w 1828041"/>
              <a:gd name="connsiteY71" fmla="*/ 2660904 h 2872600"/>
              <a:gd name="connsiteX72" fmla="*/ 240324 w 1828041"/>
              <a:gd name="connsiteY72" fmla="*/ 2688336 h 2872600"/>
              <a:gd name="connsiteX73" fmla="*/ 267756 w 1828041"/>
              <a:gd name="connsiteY73" fmla="*/ 2724912 h 2872600"/>
              <a:gd name="connsiteX74" fmla="*/ 322620 w 1828041"/>
              <a:gd name="connsiteY74" fmla="*/ 2770632 h 2872600"/>
              <a:gd name="connsiteX75" fmla="*/ 340908 w 1828041"/>
              <a:gd name="connsiteY75" fmla="*/ 2798064 h 2872600"/>
              <a:gd name="connsiteX76" fmla="*/ 368340 w 1828041"/>
              <a:gd name="connsiteY76" fmla="*/ 2852928 h 2872600"/>
              <a:gd name="connsiteX77" fmla="*/ 395772 w 1828041"/>
              <a:gd name="connsiteY77" fmla="*/ 2871216 h 2872600"/>
              <a:gd name="connsiteX78" fmla="*/ 496356 w 1828041"/>
              <a:gd name="connsiteY78" fmla="*/ 2843784 h 2872600"/>
              <a:gd name="connsiteX79" fmla="*/ 505500 w 1828041"/>
              <a:gd name="connsiteY79" fmla="*/ 2816352 h 2872600"/>
              <a:gd name="connsiteX80" fmla="*/ 532932 w 1828041"/>
              <a:gd name="connsiteY80" fmla="*/ 2688336 h 2872600"/>
              <a:gd name="connsiteX81" fmla="*/ 569508 w 1828041"/>
              <a:gd name="connsiteY81" fmla="*/ 2670048 h 2872600"/>
              <a:gd name="connsiteX82" fmla="*/ 633516 w 1828041"/>
              <a:gd name="connsiteY82" fmla="*/ 2633472 h 2872600"/>
              <a:gd name="connsiteX83" fmla="*/ 660948 w 1828041"/>
              <a:gd name="connsiteY83" fmla="*/ 2606040 h 2872600"/>
              <a:gd name="connsiteX84" fmla="*/ 688380 w 1828041"/>
              <a:gd name="connsiteY84" fmla="*/ 2587752 h 2872600"/>
              <a:gd name="connsiteX85" fmla="*/ 679236 w 1828041"/>
              <a:gd name="connsiteY85" fmla="*/ 2551176 h 2872600"/>
              <a:gd name="connsiteX86" fmla="*/ 688380 w 1828041"/>
              <a:gd name="connsiteY86" fmla="*/ 2523744 h 2872600"/>
              <a:gd name="connsiteX87" fmla="*/ 706668 w 1828041"/>
              <a:gd name="connsiteY87" fmla="*/ 2414016 h 2872600"/>
              <a:gd name="connsiteX88" fmla="*/ 715812 w 1828041"/>
              <a:gd name="connsiteY88" fmla="*/ 2029968 h 2872600"/>
              <a:gd name="connsiteX89" fmla="*/ 724956 w 1828041"/>
              <a:gd name="connsiteY89" fmla="*/ 1965960 h 2872600"/>
              <a:gd name="connsiteX90" fmla="*/ 761532 w 1828041"/>
              <a:gd name="connsiteY90" fmla="*/ 1874520 h 2872600"/>
              <a:gd name="connsiteX91" fmla="*/ 788964 w 1828041"/>
              <a:gd name="connsiteY91" fmla="*/ 1847088 h 2872600"/>
              <a:gd name="connsiteX92" fmla="*/ 816396 w 1828041"/>
              <a:gd name="connsiteY92" fmla="*/ 1837944 h 2872600"/>
              <a:gd name="connsiteX93" fmla="*/ 843828 w 1828041"/>
              <a:gd name="connsiteY93" fmla="*/ 1801368 h 2872600"/>
              <a:gd name="connsiteX94" fmla="*/ 871260 w 1828041"/>
              <a:gd name="connsiteY94" fmla="*/ 1792224 h 2872600"/>
              <a:gd name="connsiteX95" fmla="*/ 898692 w 1828041"/>
              <a:gd name="connsiteY95" fmla="*/ 1773936 h 2872600"/>
              <a:gd name="connsiteX96" fmla="*/ 944412 w 1828041"/>
              <a:gd name="connsiteY96" fmla="*/ 1719072 h 2872600"/>
              <a:gd name="connsiteX97" fmla="*/ 953556 w 1828041"/>
              <a:gd name="connsiteY97" fmla="*/ 1682496 h 2872600"/>
              <a:gd name="connsiteX98" fmla="*/ 980988 w 1828041"/>
              <a:gd name="connsiteY98" fmla="*/ 1664208 h 2872600"/>
              <a:gd name="connsiteX99" fmla="*/ 1008420 w 1828041"/>
              <a:gd name="connsiteY99" fmla="*/ 1636776 h 2872600"/>
              <a:gd name="connsiteX100" fmla="*/ 1035852 w 1828041"/>
              <a:gd name="connsiteY100" fmla="*/ 1572768 h 2872600"/>
              <a:gd name="connsiteX101" fmla="*/ 1044996 w 1828041"/>
              <a:gd name="connsiteY101" fmla="*/ 1545336 h 2872600"/>
              <a:gd name="connsiteX102" fmla="*/ 1072428 w 1828041"/>
              <a:gd name="connsiteY102" fmla="*/ 1481328 h 2872600"/>
              <a:gd name="connsiteX103" fmla="*/ 1081572 w 1828041"/>
              <a:gd name="connsiteY103" fmla="*/ 1435608 h 2872600"/>
              <a:gd name="connsiteX104" fmla="*/ 1090716 w 1828041"/>
              <a:gd name="connsiteY104" fmla="*/ 1399032 h 2872600"/>
              <a:gd name="connsiteX105" fmla="*/ 1118148 w 1828041"/>
              <a:gd name="connsiteY105" fmla="*/ 1389888 h 2872600"/>
              <a:gd name="connsiteX106" fmla="*/ 1182156 w 1828041"/>
              <a:gd name="connsiteY106" fmla="*/ 1344168 h 2872600"/>
              <a:gd name="connsiteX107" fmla="*/ 1246164 w 1828041"/>
              <a:gd name="connsiteY107" fmla="*/ 1298448 h 2872600"/>
              <a:gd name="connsiteX108" fmla="*/ 1301028 w 1828041"/>
              <a:gd name="connsiteY108" fmla="*/ 1188720 h 2872600"/>
              <a:gd name="connsiteX109" fmla="*/ 1328460 w 1828041"/>
              <a:gd name="connsiteY109" fmla="*/ 1115568 h 2872600"/>
              <a:gd name="connsiteX110" fmla="*/ 1355892 w 1828041"/>
              <a:gd name="connsiteY110" fmla="*/ 1097280 h 2872600"/>
              <a:gd name="connsiteX111" fmla="*/ 1383324 w 1828041"/>
              <a:gd name="connsiteY111" fmla="*/ 1069848 h 2872600"/>
              <a:gd name="connsiteX112" fmla="*/ 1410756 w 1828041"/>
              <a:gd name="connsiteY112" fmla="*/ 1051560 h 2872600"/>
              <a:gd name="connsiteX113" fmla="*/ 1474764 w 1828041"/>
              <a:gd name="connsiteY113" fmla="*/ 1033272 h 2872600"/>
              <a:gd name="connsiteX114" fmla="*/ 1538772 w 1828041"/>
              <a:gd name="connsiteY114" fmla="*/ 941832 h 2872600"/>
              <a:gd name="connsiteX115" fmla="*/ 1547916 w 1828041"/>
              <a:gd name="connsiteY115" fmla="*/ 896112 h 2872600"/>
              <a:gd name="connsiteX116" fmla="*/ 1538772 w 1828041"/>
              <a:gd name="connsiteY116" fmla="*/ 850392 h 2872600"/>
              <a:gd name="connsiteX117" fmla="*/ 1538772 w 1828041"/>
              <a:gd name="connsiteY117" fmla="*/ 722376 h 2872600"/>
              <a:gd name="connsiteX118" fmla="*/ 1529628 w 1828041"/>
              <a:gd name="connsiteY118" fmla="*/ 640080 h 2872600"/>
              <a:gd name="connsiteX119" fmla="*/ 1520484 w 1828041"/>
              <a:gd name="connsiteY119" fmla="*/ 594360 h 2872600"/>
              <a:gd name="connsiteX120" fmla="*/ 1529628 w 1828041"/>
              <a:gd name="connsiteY120" fmla="*/ 512064 h 2872600"/>
              <a:gd name="connsiteX121" fmla="*/ 1749084 w 1828041"/>
              <a:gd name="connsiteY121" fmla="*/ 502920 h 2872600"/>
              <a:gd name="connsiteX122" fmla="*/ 1767372 w 1828041"/>
              <a:gd name="connsiteY122" fmla="*/ 475488 h 2872600"/>
              <a:gd name="connsiteX123" fmla="*/ 1794804 w 1828041"/>
              <a:gd name="connsiteY123" fmla="*/ 448056 h 2872600"/>
              <a:gd name="connsiteX124" fmla="*/ 1813092 w 1828041"/>
              <a:gd name="connsiteY124" fmla="*/ 384048 h 2872600"/>
              <a:gd name="connsiteX125" fmla="*/ 1813092 w 1828041"/>
              <a:gd name="connsiteY125" fmla="*/ 155448 h 2872600"/>
              <a:gd name="connsiteX126" fmla="*/ 1803948 w 1828041"/>
              <a:gd name="connsiteY126" fmla="*/ 128016 h 2872600"/>
              <a:gd name="connsiteX127" fmla="*/ 1785660 w 1828041"/>
              <a:gd name="connsiteY127" fmla="*/ 100584 h 2872600"/>
              <a:gd name="connsiteX128" fmla="*/ 1730796 w 1828041"/>
              <a:gd name="connsiteY128" fmla="*/ 18288 h 2872600"/>
              <a:gd name="connsiteX129" fmla="*/ 1611924 w 1828041"/>
              <a:gd name="connsiteY129" fmla="*/ 36576 h 2872600"/>
              <a:gd name="connsiteX130" fmla="*/ 1538772 w 1828041"/>
              <a:gd name="connsiteY130" fmla="*/ 36576 h 28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828041" h="2872600">
                <a:moveTo>
                  <a:pt x="1538772" y="36576"/>
                </a:moveTo>
                <a:cubicBezTo>
                  <a:pt x="1497624" y="33528"/>
                  <a:pt x="1402167" y="32212"/>
                  <a:pt x="1365036" y="18288"/>
                </a:cubicBezTo>
                <a:cubicBezTo>
                  <a:pt x="1354746" y="14429"/>
                  <a:pt x="1346748" y="6096"/>
                  <a:pt x="1337604" y="0"/>
                </a:cubicBezTo>
                <a:cubicBezTo>
                  <a:pt x="1313220" y="3048"/>
                  <a:pt x="1287546" y="746"/>
                  <a:pt x="1264452" y="9144"/>
                </a:cubicBezTo>
                <a:cubicBezTo>
                  <a:pt x="1237517" y="18939"/>
                  <a:pt x="1226460" y="61688"/>
                  <a:pt x="1218732" y="82296"/>
                </a:cubicBezTo>
                <a:cubicBezTo>
                  <a:pt x="1215348" y="91321"/>
                  <a:pt x="1216404" y="102912"/>
                  <a:pt x="1209588" y="109728"/>
                </a:cubicBezTo>
                <a:cubicBezTo>
                  <a:pt x="1199949" y="119367"/>
                  <a:pt x="1184571" y="120792"/>
                  <a:pt x="1173012" y="128016"/>
                </a:cubicBezTo>
                <a:cubicBezTo>
                  <a:pt x="1164698" y="133212"/>
                  <a:pt x="1122396" y="167784"/>
                  <a:pt x="1109004" y="173736"/>
                </a:cubicBezTo>
                <a:cubicBezTo>
                  <a:pt x="1091388" y="181565"/>
                  <a:pt x="1072428" y="185928"/>
                  <a:pt x="1054140" y="192024"/>
                </a:cubicBezTo>
                <a:lnTo>
                  <a:pt x="1026708" y="201168"/>
                </a:lnTo>
                <a:cubicBezTo>
                  <a:pt x="963824" y="243091"/>
                  <a:pt x="992696" y="230793"/>
                  <a:pt x="944412" y="246888"/>
                </a:cubicBezTo>
                <a:cubicBezTo>
                  <a:pt x="928156" y="271272"/>
                  <a:pt x="923063" y="282797"/>
                  <a:pt x="898692" y="301752"/>
                </a:cubicBezTo>
                <a:cubicBezTo>
                  <a:pt x="881342" y="315246"/>
                  <a:pt x="865151" y="332997"/>
                  <a:pt x="843828" y="338328"/>
                </a:cubicBezTo>
                <a:lnTo>
                  <a:pt x="807252" y="347472"/>
                </a:lnTo>
                <a:cubicBezTo>
                  <a:pt x="765329" y="410356"/>
                  <a:pt x="777627" y="381484"/>
                  <a:pt x="761532" y="429768"/>
                </a:cubicBezTo>
                <a:cubicBezTo>
                  <a:pt x="764580" y="448056"/>
                  <a:pt x="764813" y="467043"/>
                  <a:pt x="770676" y="484632"/>
                </a:cubicBezTo>
                <a:cubicBezTo>
                  <a:pt x="774151" y="495058"/>
                  <a:pt x="781663" y="503850"/>
                  <a:pt x="788964" y="512064"/>
                </a:cubicBezTo>
                <a:cubicBezTo>
                  <a:pt x="806147" y="531394"/>
                  <a:pt x="820695" y="555362"/>
                  <a:pt x="843828" y="566928"/>
                </a:cubicBezTo>
                <a:cubicBezTo>
                  <a:pt x="856020" y="573024"/>
                  <a:pt x="867875" y="579846"/>
                  <a:pt x="880404" y="585216"/>
                </a:cubicBezTo>
                <a:cubicBezTo>
                  <a:pt x="958008" y="618475"/>
                  <a:pt x="1104437" y="601922"/>
                  <a:pt x="1145580" y="603504"/>
                </a:cubicBezTo>
                <a:cubicBezTo>
                  <a:pt x="1157772" y="609600"/>
                  <a:pt x="1169627" y="616422"/>
                  <a:pt x="1182156" y="621792"/>
                </a:cubicBezTo>
                <a:cubicBezTo>
                  <a:pt x="1191015" y="625589"/>
                  <a:pt x="1200729" y="627139"/>
                  <a:pt x="1209588" y="630936"/>
                </a:cubicBezTo>
                <a:cubicBezTo>
                  <a:pt x="1222117" y="636306"/>
                  <a:pt x="1233972" y="643128"/>
                  <a:pt x="1246164" y="649224"/>
                </a:cubicBezTo>
                <a:cubicBezTo>
                  <a:pt x="1243116" y="658368"/>
                  <a:pt x="1238383" y="667114"/>
                  <a:pt x="1237020" y="676656"/>
                </a:cubicBezTo>
                <a:cubicBezTo>
                  <a:pt x="1229213" y="731303"/>
                  <a:pt x="1235197" y="788559"/>
                  <a:pt x="1218732" y="841248"/>
                </a:cubicBezTo>
                <a:cubicBezTo>
                  <a:pt x="1215454" y="851737"/>
                  <a:pt x="1199743" y="829995"/>
                  <a:pt x="1191300" y="822960"/>
                </a:cubicBezTo>
                <a:cubicBezTo>
                  <a:pt x="1181366" y="814681"/>
                  <a:pt x="1175172" y="801808"/>
                  <a:pt x="1163868" y="795528"/>
                </a:cubicBezTo>
                <a:cubicBezTo>
                  <a:pt x="1147017" y="786166"/>
                  <a:pt x="1127292" y="783336"/>
                  <a:pt x="1109004" y="777240"/>
                </a:cubicBezTo>
                <a:lnTo>
                  <a:pt x="1081572" y="768096"/>
                </a:lnTo>
                <a:lnTo>
                  <a:pt x="1054140" y="758952"/>
                </a:lnTo>
                <a:cubicBezTo>
                  <a:pt x="999276" y="762000"/>
                  <a:pt x="944271" y="763121"/>
                  <a:pt x="889548" y="768096"/>
                </a:cubicBezTo>
                <a:cubicBezTo>
                  <a:pt x="877032" y="769234"/>
                  <a:pt x="864212" y="771620"/>
                  <a:pt x="852972" y="777240"/>
                </a:cubicBezTo>
                <a:lnTo>
                  <a:pt x="770676" y="832104"/>
                </a:lnTo>
                <a:cubicBezTo>
                  <a:pt x="761532" y="838200"/>
                  <a:pt x="753670" y="846917"/>
                  <a:pt x="743244" y="850392"/>
                </a:cubicBezTo>
                <a:lnTo>
                  <a:pt x="688380" y="868680"/>
                </a:lnTo>
                <a:cubicBezTo>
                  <a:pt x="670791" y="874543"/>
                  <a:pt x="651645" y="873939"/>
                  <a:pt x="633516" y="877824"/>
                </a:cubicBezTo>
                <a:cubicBezTo>
                  <a:pt x="575764" y="890199"/>
                  <a:pt x="574717" y="891328"/>
                  <a:pt x="532932" y="905256"/>
                </a:cubicBezTo>
                <a:cubicBezTo>
                  <a:pt x="523788" y="911352"/>
                  <a:pt x="515330" y="918629"/>
                  <a:pt x="505500" y="923544"/>
                </a:cubicBezTo>
                <a:cubicBezTo>
                  <a:pt x="496879" y="927855"/>
                  <a:pt x="485594" y="926667"/>
                  <a:pt x="478068" y="932688"/>
                </a:cubicBezTo>
                <a:cubicBezTo>
                  <a:pt x="469486" y="939553"/>
                  <a:pt x="468723" y="953732"/>
                  <a:pt x="459780" y="960120"/>
                </a:cubicBezTo>
                <a:cubicBezTo>
                  <a:pt x="446423" y="969660"/>
                  <a:pt x="429300" y="972312"/>
                  <a:pt x="414060" y="978408"/>
                </a:cubicBezTo>
                <a:cubicBezTo>
                  <a:pt x="404916" y="987552"/>
                  <a:pt x="394907" y="995906"/>
                  <a:pt x="386628" y="1005840"/>
                </a:cubicBezTo>
                <a:cubicBezTo>
                  <a:pt x="379593" y="1014283"/>
                  <a:pt x="377484" y="1027176"/>
                  <a:pt x="368340" y="1033272"/>
                </a:cubicBezTo>
                <a:cubicBezTo>
                  <a:pt x="357883" y="1040243"/>
                  <a:pt x="343956" y="1039368"/>
                  <a:pt x="331764" y="1042416"/>
                </a:cubicBezTo>
                <a:cubicBezTo>
                  <a:pt x="322620" y="1048512"/>
                  <a:pt x="311197" y="1052122"/>
                  <a:pt x="304332" y="1060704"/>
                </a:cubicBezTo>
                <a:cubicBezTo>
                  <a:pt x="268864" y="1105039"/>
                  <a:pt x="327608" y="1077329"/>
                  <a:pt x="267756" y="1097280"/>
                </a:cubicBezTo>
                <a:cubicBezTo>
                  <a:pt x="241504" y="1202287"/>
                  <a:pt x="278213" y="1072881"/>
                  <a:pt x="240324" y="1161288"/>
                </a:cubicBezTo>
                <a:cubicBezTo>
                  <a:pt x="226270" y="1194081"/>
                  <a:pt x="235055" y="1208866"/>
                  <a:pt x="222036" y="1243584"/>
                </a:cubicBezTo>
                <a:cubicBezTo>
                  <a:pt x="218177" y="1253874"/>
                  <a:pt x="209844" y="1261872"/>
                  <a:pt x="203748" y="1271016"/>
                </a:cubicBezTo>
                <a:cubicBezTo>
                  <a:pt x="200700" y="1283208"/>
                  <a:pt x="197330" y="1295324"/>
                  <a:pt x="194604" y="1307592"/>
                </a:cubicBezTo>
                <a:cubicBezTo>
                  <a:pt x="191233" y="1322764"/>
                  <a:pt x="190917" y="1338760"/>
                  <a:pt x="185460" y="1353312"/>
                </a:cubicBezTo>
                <a:cubicBezTo>
                  <a:pt x="181601" y="1363602"/>
                  <a:pt x="171635" y="1370701"/>
                  <a:pt x="167172" y="1380744"/>
                </a:cubicBezTo>
                <a:cubicBezTo>
                  <a:pt x="159611" y="1397756"/>
                  <a:pt x="133755" y="1484875"/>
                  <a:pt x="130596" y="1499616"/>
                </a:cubicBezTo>
                <a:cubicBezTo>
                  <a:pt x="126080" y="1520690"/>
                  <a:pt x="129189" y="1543508"/>
                  <a:pt x="121452" y="1563624"/>
                </a:cubicBezTo>
                <a:cubicBezTo>
                  <a:pt x="113562" y="1584138"/>
                  <a:pt x="84876" y="1618488"/>
                  <a:pt x="84876" y="1618488"/>
                </a:cubicBezTo>
                <a:lnTo>
                  <a:pt x="66588" y="1691640"/>
                </a:lnTo>
                <a:cubicBezTo>
                  <a:pt x="59976" y="1718088"/>
                  <a:pt x="30012" y="1764792"/>
                  <a:pt x="30012" y="1764792"/>
                </a:cubicBezTo>
                <a:cubicBezTo>
                  <a:pt x="26964" y="1792224"/>
                  <a:pt x="27074" y="1820194"/>
                  <a:pt x="20868" y="1847088"/>
                </a:cubicBezTo>
                <a:cubicBezTo>
                  <a:pt x="17803" y="1860370"/>
                  <a:pt x="3104" y="1870043"/>
                  <a:pt x="2580" y="1883664"/>
                </a:cubicBezTo>
                <a:cubicBezTo>
                  <a:pt x="0" y="1950740"/>
                  <a:pt x="6371" y="2017921"/>
                  <a:pt x="11724" y="2084832"/>
                </a:cubicBezTo>
                <a:cubicBezTo>
                  <a:pt x="13196" y="2103228"/>
                  <a:pt x="33504" y="2134709"/>
                  <a:pt x="39156" y="2148840"/>
                </a:cubicBezTo>
                <a:cubicBezTo>
                  <a:pt x="46315" y="2166738"/>
                  <a:pt x="51348" y="2185416"/>
                  <a:pt x="57444" y="2203704"/>
                </a:cubicBezTo>
                <a:cubicBezTo>
                  <a:pt x="60492" y="2212848"/>
                  <a:pt x="64698" y="2221685"/>
                  <a:pt x="66588" y="2231136"/>
                </a:cubicBezTo>
                <a:cubicBezTo>
                  <a:pt x="72873" y="2262563"/>
                  <a:pt x="76267" y="2283301"/>
                  <a:pt x="84876" y="2313432"/>
                </a:cubicBezTo>
                <a:cubicBezTo>
                  <a:pt x="87524" y="2322700"/>
                  <a:pt x="91484" y="2331565"/>
                  <a:pt x="94020" y="2340864"/>
                </a:cubicBezTo>
                <a:cubicBezTo>
                  <a:pt x="100633" y="2365113"/>
                  <a:pt x="106212" y="2389632"/>
                  <a:pt x="112308" y="2414016"/>
                </a:cubicBezTo>
                <a:cubicBezTo>
                  <a:pt x="114646" y="2423367"/>
                  <a:pt x="118804" y="2432180"/>
                  <a:pt x="121452" y="2441448"/>
                </a:cubicBezTo>
                <a:cubicBezTo>
                  <a:pt x="124904" y="2453532"/>
                  <a:pt x="127144" y="2465940"/>
                  <a:pt x="130596" y="2478024"/>
                </a:cubicBezTo>
                <a:cubicBezTo>
                  <a:pt x="133244" y="2487292"/>
                  <a:pt x="137092" y="2496188"/>
                  <a:pt x="139740" y="2505456"/>
                </a:cubicBezTo>
                <a:cubicBezTo>
                  <a:pt x="142285" y="2514364"/>
                  <a:pt x="151764" y="2558502"/>
                  <a:pt x="158028" y="2569464"/>
                </a:cubicBezTo>
                <a:cubicBezTo>
                  <a:pt x="165589" y="2582696"/>
                  <a:pt x="176316" y="2593848"/>
                  <a:pt x="185460" y="2606040"/>
                </a:cubicBezTo>
                <a:cubicBezTo>
                  <a:pt x="194624" y="2633533"/>
                  <a:pt x="193197" y="2637269"/>
                  <a:pt x="212892" y="2660904"/>
                </a:cubicBezTo>
                <a:cubicBezTo>
                  <a:pt x="221171" y="2670838"/>
                  <a:pt x="231908" y="2678518"/>
                  <a:pt x="240324" y="2688336"/>
                </a:cubicBezTo>
                <a:cubicBezTo>
                  <a:pt x="250242" y="2699907"/>
                  <a:pt x="257838" y="2713341"/>
                  <a:pt x="267756" y="2724912"/>
                </a:cubicBezTo>
                <a:cubicBezTo>
                  <a:pt x="291225" y="2752292"/>
                  <a:pt x="294401" y="2751819"/>
                  <a:pt x="322620" y="2770632"/>
                </a:cubicBezTo>
                <a:cubicBezTo>
                  <a:pt x="328716" y="2779776"/>
                  <a:pt x="335993" y="2788234"/>
                  <a:pt x="340908" y="2798064"/>
                </a:cubicBezTo>
                <a:cubicBezTo>
                  <a:pt x="355782" y="2827812"/>
                  <a:pt x="342135" y="2826723"/>
                  <a:pt x="368340" y="2852928"/>
                </a:cubicBezTo>
                <a:cubicBezTo>
                  <a:pt x="376111" y="2860699"/>
                  <a:pt x="386628" y="2865120"/>
                  <a:pt x="395772" y="2871216"/>
                </a:cubicBezTo>
                <a:cubicBezTo>
                  <a:pt x="424316" y="2867648"/>
                  <a:pt x="473303" y="2872600"/>
                  <a:pt x="496356" y="2843784"/>
                </a:cubicBezTo>
                <a:cubicBezTo>
                  <a:pt x="502377" y="2836258"/>
                  <a:pt x="502852" y="2825620"/>
                  <a:pt x="505500" y="2816352"/>
                </a:cubicBezTo>
                <a:cubicBezTo>
                  <a:pt x="516622" y="2777425"/>
                  <a:pt x="525934" y="2723327"/>
                  <a:pt x="532932" y="2688336"/>
                </a:cubicBezTo>
                <a:cubicBezTo>
                  <a:pt x="535605" y="2674970"/>
                  <a:pt x="558416" y="2677971"/>
                  <a:pt x="569508" y="2670048"/>
                </a:cubicBezTo>
                <a:cubicBezTo>
                  <a:pt x="628176" y="2628142"/>
                  <a:pt x="562674" y="2651182"/>
                  <a:pt x="633516" y="2633472"/>
                </a:cubicBezTo>
                <a:cubicBezTo>
                  <a:pt x="642660" y="2624328"/>
                  <a:pt x="651014" y="2614319"/>
                  <a:pt x="660948" y="2606040"/>
                </a:cubicBezTo>
                <a:cubicBezTo>
                  <a:pt x="669391" y="2599005"/>
                  <a:pt x="684905" y="2598178"/>
                  <a:pt x="688380" y="2587752"/>
                </a:cubicBezTo>
                <a:cubicBezTo>
                  <a:pt x="692354" y="2575830"/>
                  <a:pt x="682284" y="2563368"/>
                  <a:pt x="679236" y="2551176"/>
                </a:cubicBezTo>
                <a:cubicBezTo>
                  <a:pt x="682284" y="2542032"/>
                  <a:pt x="686490" y="2533195"/>
                  <a:pt x="688380" y="2523744"/>
                </a:cubicBezTo>
                <a:cubicBezTo>
                  <a:pt x="695652" y="2487384"/>
                  <a:pt x="706668" y="2414016"/>
                  <a:pt x="706668" y="2414016"/>
                </a:cubicBezTo>
                <a:cubicBezTo>
                  <a:pt x="709716" y="2286000"/>
                  <a:pt x="710590" y="2157914"/>
                  <a:pt x="715812" y="2029968"/>
                </a:cubicBezTo>
                <a:cubicBezTo>
                  <a:pt x="716691" y="2008433"/>
                  <a:pt x="720110" y="1986961"/>
                  <a:pt x="724956" y="1965960"/>
                </a:cubicBezTo>
                <a:cubicBezTo>
                  <a:pt x="729498" y="1946276"/>
                  <a:pt x="747391" y="1894318"/>
                  <a:pt x="761532" y="1874520"/>
                </a:cubicBezTo>
                <a:cubicBezTo>
                  <a:pt x="769048" y="1863997"/>
                  <a:pt x="778204" y="1854261"/>
                  <a:pt x="788964" y="1847088"/>
                </a:cubicBezTo>
                <a:cubicBezTo>
                  <a:pt x="796984" y="1841741"/>
                  <a:pt x="807252" y="1840992"/>
                  <a:pt x="816396" y="1837944"/>
                </a:cubicBezTo>
                <a:cubicBezTo>
                  <a:pt x="825540" y="1825752"/>
                  <a:pt x="832120" y="1811124"/>
                  <a:pt x="843828" y="1801368"/>
                </a:cubicBezTo>
                <a:cubicBezTo>
                  <a:pt x="851233" y="1795198"/>
                  <a:pt x="862639" y="1796535"/>
                  <a:pt x="871260" y="1792224"/>
                </a:cubicBezTo>
                <a:cubicBezTo>
                  <a:pt x="881090" y="1787309"/>
                  <a:pt x="889548" y="1780032"/>
                  <a:pt x="898692" y="1773936"/>
                </a:cubicBezTo>
                <a:cubicBezTo>
                  <a:pt x="922163" y="1680051"/>
                  <a:pt x="884641" y="1790797"/>
                  <a:pt x="944412" y="1719072"/>
                </a:cubicBezTo>
                <a:cubicBezTo>
                  <a:pt x="952457" y="1709418"/>
                  <a:pt x="946585" y="1692953"/>
                  <a:pt x="953556" y="1682496"/>
                </a:cubicBezTo>
                <a:cubicBezTo>
                  <a:pt x="959652" y="1673352"/>
                  <a:pt x="972545" y="1671243"/>
                  <a:pt x="980988" y="1664208"/>
                </a:cubicBezTo>
                <a:cubicBezTo>
                  <a:pt x="990922" y="1655929"/>
                  <a:pt x="999276" y="1645920"/>
                  <a:pt x="1008420" y="1636776"/>
                </a:cubicBezTo>
                <a:cubicBezTo>
                  <a:pt x="1029864" y="1572443"/>
                  <a:pt x="1001954" y="1651863"/>
                  <a:pt x="1035852" y="1572768"/>
                </a:cubicBezTo>
                <a:cubicBezTo>
                  <a:pt x="1039649" y="1563909"/>
                  <a:pt x="1041199" y="1554195"/>
                  <a:pt x="1044996" y="1545336"/>
                </a:cubicBezTo>
                <a:cubicBezTo>
                  <a:pt x="1060698" y="1508699"/>
                  <a:pt x="1063850" y="1515639"/>
                  <a:pt x="1072428" y="1481328"/>
                </a:cubicBezTo>
                <a:cubicBezTo>
                  <a:pt x="1076197" y="1466250"/>
                  <a:pt x="1078201" y="1450780"/>
                  <a:pt x="1081572" y="1435608"/>
                </a:cubicBezTo>
                <a:cubicBezTo>
                  <a:pt x="1084298" y="1423340"/>
                  <a:pt x="1082865" y="1408845"/>
                  <a:pt x="1090716" y="1399032"/>
                </a:cubicBezTo>
                <a:cubicBezTo>
                  <a:pt x="1096737" y="1391506"/>
                  <a:pt x="1109004" y="1392936"/>
                  <a:pt x="1118148" y="1389888"/>
                </a:cubicBezTo>
                <a:cubicBezTo>
                  <a:pt x="1133849" y="1378113"/>
                  <a:pt x="1163437" y="1354865"/>
                  <a:pt x="1182156" y="1344168"/>
                </a:cubicBezTo>
                <a:cubicBezTo>
                  <a:pt x="1219482" y="1322839"/>
                  <a:pt x="1219354" y="1332917"/>
                  <a:pt x="1246164" y="1298448"/>
                </a:cubicBezTo>
                <a:cubicBezTo>
                  <a:pt x="1287524" y="1245270"/>
                  <a:pt x="1280972" y="1248889"/>
                  <a:pt x="1301028" y="1188720"/>
                </a:cubicBezTo>
                <a:cubicBezTo>
                  <a:pt x="1310598" y="1160010"/>
                  <a:pt x="1307675" y="1140509"/>
                  <a:pt x="1328460" y="1115568"/>
                </a:cubicBezTo>
                <a:cubicBezTo>
                  <a:pt x="1335495" y="1107125"/>
                  <a:pt x="1347449" y="1104315"/>
                  <a:pt x="1355892" y="1097280"/>
                </a:cubicBezTo>
                <a:cubicBezTo>
                  <a:pt x="1365826" y="1089001"/>
                  <a:pt x="1373390" y="1078127"/>
                  <a:pt x="1383324" y="1069848"/>
                </a:cubicBezTo>
                <a:cubicBezTo>
                  <a:pt x="1391767" y="1062813"/>
                  <a:pt x="1400926" y="1056475"/>
                  <a:pt x="1410756" y="1051560"/>
                </a:cubicBezTo>
                <a:cubicBezTo>
                  <a:pt x="1423874" y="1045001"/>
                  <a:pt x="1463045" y="1036202"/>
                  <a:pt x="1474764" y="1033272"/>
                </a:cubicBezTo>
                <a:cubicBezTo>
                  <a:pt x="1546619" y="985369"/>
                  <a:pt x="1524695" y="1019256"/>
                  <a:pt x="1538772" y="941832"/>
                </a:cubicBezTo>
                <a:cubicBezTo>
                  <a:pt x="1541552" y="926541"/>
                  <a:pt x="1544868" y="911352"/>
                  <a:pt x="1547916" y="896112"/>
                </a:cubicBezTo>
                <a:cubicBezTo>
                  <a:pt x="1544868" y="880872"/>
                  <a:pt x="1538772" y="865934"/>
                  <a:pt x="1538772" y="850392"/>
                </a:cubicBezTo>
                <a:cubicBezTo>
                  <a:pt x="1538772" y="710159"/>
                  <a:pt x="1561430" y="790350"/>
                  <a:pt x="1538772" y="722376"/>
                </a:cubicBezTo>
                <a:cubicBezTo>
                  <a:pt x="1535724" y="694944"/>
                  <a:pt x="1533531" y="667403"/>
                  <a:pt x="1529628" y="640080"/>
                </a:cubicBezTo>
                <a:cubicBezTo>
                  <a:pt x="1527430" y="624694"/>
                  <a:pt x="1520484" y="609902"/>
                  <a:pt x="1520484" y="594360"/>
                </a:cubicBezTo>
                <a:cubicBezTo>
                  <a:pt x="1520484" y="566759"/>
                  <a:pt x="1504001" y="522315"/>
                  <a:pt x="1529628" y="512064"/>
                </a:cubicBezTo>
                <a:cubicBezTo>
                  <a:pt x="1597607" y="484872"/>
                  <a:pt x="1675932" y="505968"/>
                  <a:pt x="1749084" y="502920"/>
                </a:cubicBezTo>
                <a:cubicBezTo>
                  <a:pt x="1755180" y="493776"/>
                  <a:pt x="1760337" y="483931"/>
                  <a:pt x="1767372" y="475488"/>
                </a:cubicBezTo>
                <a:cubicBezTo>
                  <a:pt x="1775651" y="465554"/>
                  <a:pt x="1787631" y="458816"/>
                  <a:pt x="1794804" y="448056"/>
                </a:cubicBezTo>
                <a:cubicBezTo>
                  <a:pt x="1800051" y="440185"/>
                  <a:pt x="1811873" y="388925"/>
                  <a:pt x="1813092" y="384048"/>
                </a:cubicBezTo>
                <a:cubicBezTo>
                  <a:pt x="1822775" y="267850"/>
                  <a:pt x="1828041" y="275038"/>
                  <a:pt x="1813092" y="155448"/>
                </a:cubicBezTo>
                <a:cubicBezTo>
                  <a:pt x="1811896" y="145884"/>
                  <a:pt x="1808259" y="136637"/>
                  <a:pt x="1803948" y="128016"/>
                </a:cubicBezTo>
                <a:cubicBezTo>
                  <a:pt x="1799033" y="118186"/>
                  <a:pt x="1791485" y="109903"/>
                  <a:pt x="1785660" y="100584"/>
                </a:cubicBezTo>
                <a:cubicBezTo>
                  <a:pt x="1741569" y="30038"/>
                  <a:pt x="1776453" y="79164"/>
                  <a:pt x="1730796" y="18288"/>
                </a:cubicBezTo>
                <a:cubicBezTo>
                  <a:pt x="1665312" y="34659"/>
                  <a:pt x="1711391" y="24874"/>
                  <a:pt x="1611924" y="36576"/>
                </a:cubicBezTo>
                <a:cubicBezTo>
                  <a:pt x="1524560" y="46854"/>
                  <a:pt x="1579920" y="39624"/>
                  <a:pt x="1538772" y="36576"/>
                </a:cubicBezTo>
                <a:close/>
              </a:path>
            </a:pathLst>
          </a:custGeom>
          <a:solidFill>
            <a:schemeClr val="bg2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Melt vein mineralogy in Acfer 040: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cfer040-B-D Level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8077200" cy="60704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362200" y="4419600"/>
            <a:ext cx="609600" cy="533400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Matrix B-1.JPG"/>
          <p:cNvPicPr>
            <a:picLocks noChangeAspect="1"/>
          </p:cNvPicPr>
          <p:nvPr/>
        </p:nvPicPr>
        <p:blipFill>
          <a:blip r:embed="rId3" cstate="print"/>
          <a:srcRect l="1667" t="23333" r="57500" b="31111"/>
          <a:stretch>
            <a:fillRect/>
          </a:stretch>
        </p:blipFill>
        <p:spPr>
          <a:xfrm>
            <a:off x="3733800" y="1219200"/>
            <a:ext cx="4371278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6858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Melt vein mineralogy in Acfer 040: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cfer040-B-D Level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8077200" cy="60704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Freeform 3"/>
          <p:cNvSpPr/>
          <p:nvPr/>
        </p:nvSpPr>
        <p:spPr>
          <a:xfrm>
            <a:off x="3995928" y="3931713"/>
            <a:ext cx="1170432" cy="1435815"/>
          </a:xfrm>
          <a:custGeom>
            <a:avLst/>
            <a:gdLst>
              <a:gd name="connsiteX0" fmla="*/ 996696 w 1170432"/>
              <a:gd name="connsiteY0" fmla="*/ 9351 h 1435815"/>
              <a:gd name="connsiteX1" fmla="*/ 941832 w 1170432"/>
              <a:gd name="connsiteY1" fmla="*/ 45927 h 1435815"/>
              <a:gd name="connsiteX2" fmla="*/ 914400 w 1170432"/>
              <a:gd name="connsiteY2" fmla="*/ 55071 h 1435815"/>
              <a:gd name="connsiteX3" fmla="*/ 850392 w 1170432"/>
              <a:gd name="connsiteY3" fmla="*/ 82503 h 1435815"/>
              <a:gd name="connsiteX4" fmla="*/ 795528 w 1170432"/>
              <a:gd name="connsiteY4" fmla="*/ 173943 h 1435815"/>
              <a:gd name="connsiteX5" fmla="*/ 758952 w 1170432"/>
              <a:gd name="connsiteY5" fmla="*/ 228807 h 1435815"/>
              <a:gd name="connsiteX6" fmla="*/ 731520 w 1170432"/>
              <a:gd name="connsiteY6" fmla="*/ 247095 h 1435815"/>
              <a:gd name="connsiteX7" fmla="*/ 704088 w 1170432"/>
              <a:gd name="connsiteY7" fmla="*/ 356823 h 1435815"/>
              <a:gd name="connsiteX8" fmla="*/ 676656 w 1170432"/>
              <a:gd name="connsiteY8" fmla="*/ 411687 h 1435815"/>
              <a:gd name="connsiteX9" fmla="*/ 649224 w 1170432"/>
              <a:gd name="connsiteY9" fmla="*/ 384255 h 1435815"/>
              <a:gd name="connsiteX10" fmla="*/ 612648 w 1170432"/>
              <a:gd name="connsiteY10" fmla="*/ 329391 h 1435815"/>
              <a:gd name="connsiteX11" fmla="*/ 594360 w 1170432"/>
              <a:gd name="connsiteY11" fmla="*/ 301959 h 1435815"/>
              <a:gd name="connsiteX12" fmla="*/ 566928 w 1170432"/>
              <a:gd name="connsiteY12" fmla="*/ 274527 h 1435815"/>
              <a:gd name="connsiteX13" fmla="*/ 548640 w 1170432"/>
              <a:gd name="connsiteY13" fmla="*/ 247095 h 1435815"/>
              <a:gd name="connsiteX14" fmla="*/ 466344 w 1170432"/>
              <a:gd name="connsiteY14" fmla="*/ 210519 h 1435815"/>
              <a:gd name="connsiteX15" fmla="*/ 438912 w 1170432"/>
              <a:gd name="connsiteY15" fmla="*/ 201375 h 1435815"/>
              <a:gd name="connsiteX16" fmla="*/ 347472 w 1170432"/>
              <a:gd name="connsiteY16" fmla="*/ 210519 h 1435815"/>
              <a:gd name="connsiteX17" fmla="*/ 310896 w 1170432"/>
              <a:gd name="connsiteY17" fmla="*/ 219663 h 1435815"/>
              <a:gd name="connsiteX18" fmla="*/ 274320 w 1170432"/>
              <a:gd name="connsiteY18" fmla="*/ 274527 h 1435815"/>
              <a:gd name="connsiteX19" fmla="*/ 292608 w 1170432"/>
              <a:gd name="connsiteY19" fmla="*/ 365967 h 1435815"/>
              <a:gd name="connsiteX20" fmla="*/ 320040 w 1170432"/>
              <a:gd name="connsiteY20" fmla="*/ 393399 h 1435815"/>
              <a:gd name="connsiteX21" fmla="*/ 365760 w 1170432"/>
              <a:gd name="connsiteY21" fmla="*/ 475695 h 1435815"/>
              <a:gd name="connsiteX22" fmla="*/ 347472 w 1170432"/>
              <a:gd name="connsiteY22" fmla="*/ 567135 h 1435815"/>
              <a:gd name="connsiteX23" fmla="*/ 274320 w 1170432"/>
              <a:gd name="connsiteY23" fmla="*/ 603711 h 1435815"/>
              <a:gd name="connsiteX24" fmla="*/ 237744 w 1170432"/>
              <a:gd name="connsiteY24" fmla="*/ 621999 h 1435815"/>
              <a:gd name="connsiteX25" fmla="*/ 182880 w 1170432"/>
              <a:gd name="connsiteY25" fmla="*/ 640287 h 1435815"/>
              <a:gd name="connsiteX26" fmla="*/ 128016 w 1170432"/>
              <a:gd name="connsiteY26" fmla="*/ 676863 h 1435815"/>
              <a:gd name="connsiteX27" fmla="*/ 118872 w 1170432"/>
              <a:gd name="connsiteY27" fmla="*/ 704295 h 1435815"/>
              <a:gd name="connsiteX28" fmla="*/ 91440 w 1170432"/>
              <a:gd name="connsiteY28" fmla="*/ 713439 h 1435815"/>
              <a:gd name="connsiteX29" fmla="*/ 54864 w 1170432"/>
              <a:gd name="connsiteY29" fmla="*/ 768303 h 1435815"/>
              <a:gd name="connsiteX30" fmla="*/ 45720 w 1170432"/>
              <a:gd name="connsiteY30" fmla="*/ 795735 h 1435815"/>
              <a:gd name="connsiteX31" fmla="*/ 36576 w 1170432"/>
              <a:gd name="connsiteY31" fmla="*/ 914607 h 1435815"/>
              <a:gd name="connsiteX32" fmla="*/ 18288 w 1170432"/>
              <a:gd name="connsiteY32" fmla="*/ 942039 h 1435815"/>
              <a:gd name="connsiteX33" fmla="*/ 0 w 1170432"/>
              <a:gd name="connsiteY33" fmla="*/ 978615 h 1435815"/>
              <a:gd name="connsiteX34" fmla="*/ 18288 w 1170432"/>
              <a:gd name="connsiteY34" fmla="*/ 1070055 h 1435815"/>
              <a:gd name="connsiteX35" fmla="*/ 36576 w 1170432"/>
              <a:gd name="connsiteY35" fmla="*/ 1115775 h 1435815"/>
              <a:gd name="connsiteX36" fmla="*/ 45720 w 1170432"/>
              <a:gd name="connsiteY36" fmla="*/ 1152351 h 1435815"/>
              <a:gd name="connsiteX37" fmla="*/ 82296 w 1170432"/>
              <a:gd name="connsiteY37" fmla="*/ 1252935 h 1435815"/>
              <a:gd name="connsiteX38" fmla="*/ 82296 w 1170432"/>
              <a:gd name="connsiteY38" fmla="*/ 1307799 h 1435815"/>
              <a:gd name="connsiteX39" fmla="*/ 91440 w 1170432"/>
              <a:gd name="connsiteY39" fmla="*/ 1435815 h 1435815"/>
              <a:gd name="connsiteX40" fmla="*/ 109728 w 1170432"/>
              <a:gd name="connsiteY40" fmla="*/ 1408383 h 1435815"/>
              <a:gd name="connsiteX41" fmla="*/ 100584 w 1170432"/>
              <a:gd name="connsiteY41" fmla="*/ 1380951 h 1435815"/>
              <a:gd name="connsiteX42" fmla="*/ 109728 w 1170432"/>
              <a:gd name="connsiteY42" fmla="*/ 1316943 h 1435815"/>
              <a:gd name="connsiteX43" fmla="*/ 137160 w 1170432"/>
              <a:gd name="connsiteY43" fmla="*/ 1289511 h 1435815"/>
              <a:gd name="connsiteX44" fmla="*/ 182880 w 1170432"/>
              <a:gd name="connsiteY44" fmla="*/ 1234647 h 1435815"/>
              <a:gd name="connsiteX45" fmla="*/ 283464 w 1170432"/>
              <a:gd name="connsiteY45" fmla="*/ 1243791 h 1435815"/>
              <a:gd name="connsiteX46" fmla="*/ 338328 w 1170432"/>
              <a:gd name="connsiteY46" fmla="*/ 1262079 h 1435815"/>
              <a:gd name="connsiteX47" fmla="*/ 393192 w 1170432"/>
              <a:gd name="connsiteY47" fmla="*/ 1271223 h 1435815"/>
              <a:gd name="connsiteX48" fmla="*/ 502920 w 1170432"/>
              <a:gd name="connsiteY48" fmla="*/ 1271223 h 1435815"/>
              <a:gd name="connsiteX49" fmla="*/ 512064 w 1170432"/>
              <a:gd name="connsiteY49" fmla="*/ 1243791 h 1435815"/>
              <a:gd name="connsiteX50" fmla="*/ 539496 w 1170432"/>
              <a:gd name="connsiteY50" fmla="*/ 1234647 h 1435815"/>
              <a:gd name="connsiteX51" fmla="*/ 576072 w 1170432"/>
              <a:gd name="connsiteY51" fmla="*/ 1179783 h 1435815"/>
              <a:gd name="connsiteX52" fmla="*/ 630936 w 1170432"/>
              <a:gd name="connsiteY52" fmla="*/ 1143207 h 1435815"/>
              <a:gd name="connsiteX53" fmla="*/ 649224 w 1170432"/>
              <a:gd name="connsiteY53" fmla="*/ 1115775 h 1435815"/>
              <a:gd name="connsiteX54" fmla="*/ 676656 w 1170432"/>
              <a:gd name="connsiteY54" fmla="*/ 1106631 h 1435815"/>
              <a:gd name="connsiteX55" fmla="*/ 640080 w 1170432"/>
              <a:gd name="connsiteY55" fmla="*/ 1042623 h 1435815"/>
              <a:gd name="connsiteX56" fmla="*/ 347472 w 1170432"/>
              <a:gd name="connsiteY56" fmla="*/ 1024335 h 1435815"/>
              <a:gd name="connsiteX57" fmla="*/ 219456 w 1170432"/>
              <a:gd name="connsiteY57" fmla="*/ 996903 h 1435815"/>
              <a:gd name="connsiteX58" fmla="*/ 237744 w 1170432"/>
              <a:gd name="connsiteY58" fmla="*/ 969471 h 1435815"/>
              <a:gd name="connsiteX59" fmla="*/ 265176 w 1170432"/>
              <a:gd name="connsiteY59" fmla="*/ 960327 h 1435815"/>
              <a:gd name="connsiteX60" fmla="*/ 310896 w 1170432"/>
              <a:gd name="connsiteY60" fmla="*/ 905463 h 1435815"/>
              <a:gd name="connsiteX61" fmla="*/ 320040 w 1170432"/>
              <a:gd name="connsiteY61" fmla="*/ 878031 h 1435815"/>
              <a:gd name="connsiteX62" fmla="*/ 411480 w 1170432"/>
              <a:gd name="connsiteY62" fmla="*/ 832311 h 1435815"/>
              <a:gd name="connsiteX63" fmla="*/ 466344 w 1170432"/>
              <a:gd name="connsiteY63" fmla="*/ 814023 h 1435815"/>
              <a:gd name="connsiteX64" fmla="*/ 493776 w 1170432"/>
              <a:gd name="connsiteY64" fmla="*/ 795735 h 1435815"/>
              <a:gd name="connsiteX65" fmla="*/ 548640 w 1170432"/>
              <a:gd name="connsiteY65" fmla="*/ 786591 h 1435815"/>
              <a:gd name="connsiteX66" fmla="*/ 795528 w 1170432"/>
              <a:gd name="connsiteY66" fmla="*/ 777447 h 1435815"/>
              <a:gd name="connsiteX67" fmla="*/ 850392 w 1170432"/>
              <a:gd name="connsiteY67" fmla="*/ 740871 h 1435815"/>
              <a:gd name="connsiteX68" fmla="*/ 877824 w 1170432"/>
              <a:gd name="connsiteY68" fmla="*/ 731727 h 1435815"/>
              <a:gd name="connsiteX69" fmla="*/ 914400 w 1170432"/>
              <a:gd name="connsiteY69" fmla="*/ 713439 h 1435815"/>
              <a:gd name="connsiteX70" fmla="*/ 969264 w 1170432"/>
              <a:gd name="connsiteY70" fmla="*/ 667719 h 1435815"/>
              <a:gd name="connsiteX71" fmla="*/ 996696 w 1170432"/>
              <a:gd name="connsiteY71" fmla="*/ 658575 h 1435815"/>
              <a:gd name="connsiteX72" fmla="*/ 1024128 w 1170432"/>
              <a:gd name="connsiteY72" fmla="*/ 640287 h 1435815"/>
              <a:gd name="connsiteX73" fmla="*/ 1060704 w 1170432"/>
              <a:gd name="connsiteY73" fmla="*/ 621999 h 1435815"/>
              <a:gd name="connsiteX74" fmla="*/ 1078992 w 1170432"/>
              <a:gd name="connsiteY74" fmla="*/ 594567 h 1435815"/>
              <a:gd name="connsiteX75" fmla="*/ 1088136 w 1170432"/>
              <a:gd name="connsiteY75" fmla="*/ 567135 h 1435815"/>
              <a:gd name="connsiteX76" fmla="*/ 1115568 w 1170432"/>
              <a:gd name="connsiteY76" fmla="*/ 557991 h 1435815"/>
              <a:gd name="connsiteX77" fmla="*/ 1124712 w 1170432"/>
              <a:gd name="connsiteY77" fmla="*/ 521415 h 1435815"/>
              <a:gd name="connsiteX78" fmla="*/ 1133856 w 1170432"/>
              <a:gd name="connsiteY78" fmla="*/ 493983 h 1435815"/>
              <a:gd name="connsiteX79" fmla="*/ 1143000 w 1170432"/>
              <a:gd name="connsiteY79" fmla="*/ 439119 h 1435815"/>
              <a:gd name="connsiteX80" fmla="*/ 1161288 w 1170432"/>
              <a:gd name="connsiteY80" fmla="*/ 411687 h 1435815"/>
              <a:gd name="connsiteX81" fmla="*/ 1170432 w 1170432"/>
              <a:gd name="connsiteY81" fmla="*/ 384255 h 1435815"/>
              <a:gd name="connsiteX82" fmla="*/ 1152144 w 1170432"/>
              <a:gd name="connsiteY82" fmla="*/ 329391 h 1435815"/>
              <a:gd name="connsiteX83" fmla="*/ 1133856 w 1170432"/>
              <a:gd name="connsiteY83" fmla="*/ 301959 h 1435815"/>
              <a:gd name="connsiteX84" fmla="*/ 1124712 w 1170432"/>
              <a:gd name="connsiteY84" fmla="*/ 274527 h 1435815"/>
              <a:gd name="connsiteX85" fmla="*/ 1097280 w 1170432"/>
              <a:gd name="connsiteY85" fmla="*/ 256239 h 1435815"/>
              <a:gd name="connsiteX86" fmla="*/ 1088136 w 1170432"/>
              <a:gd name="connsiteY86" fmla="*/ 146511 h 1435815"/>
              <a:gd name="connsiteX87" fmla="*/ 1078992 w 1170432"/>
              <a:gd name="connsiteY87" fmla="*/ 9351 h 1435815"/>
              <a:gd name="connsiteX88" fmla="*/ 1051560 w 1170432"/>
              <a:gd name="connsiteY88" fmla="*/ 207 h 1435815"/>
              <a:gd name="connsiteX89" fmla="*/ 1024128 w 1170432"/>
              <a:gd name="connsiteY89" fmla="*/ 9351 h 1435815"/>
              <a:gd name="connsiteX90" fmla="*/ 996696 w 1170432"/>
              <a:gd name="connsiteY90" fmla="*/ 9351 h 143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170432" h="1435815">
                <a:moveTo>
                  <a:pt x="996696" y="9351"/>
                </a:moveTo>
                <a:cubicBezTo>
                  <a:pt x="982980" y="15447"/>
                  <a:pt x="962684" y="38976"/>
                  <a:pt x="941832" y="45927"/>
                </a:cubicBezTo>
                <a:cubicBezTo>
                  <a:pt x="932688" y="48975"/>
                  <a:pt x="923259" y="51274"/>
                  <a:pt x="914400" y="55071"/>
                </a:cubicBezTo>
                <a:cubicBezTo>
                  <a:pt x="835305" y="88969"/>
                  <a:pt x="914725" y="61059"/>
                  <a:pt x="850392" y="82503"/>
                </a:cubicBezTo>
                <a:cubicBezTo>
                  <a:pt x="822274" y="138738"/>
                  <a:pt x="839665" y="107737"/>
                  <a:pt x="795528" y="173943"/>
                </a:cubicBezTo>
                <a:lnTo>
                  <a:pt x="758952" y="228807"/>
                </a:lnTo>
                <a:cubicBezTo>
                  <a:pt x="752856" y="237951"/>
                  <a:pt x="740664" y="240999"/>
                  <a:pt x="731520" y="247095"/>
                </a:cubicBezTo>
                <a:cubicBezTo>
                  <a:pt x="695172" y="301616"/>
                  <a:pt x="721351" y="253247"/>
                  <a:pt x="704088" y="356823"/>
                </a:cubicBezTo>
                <a:cubicBezTo>
                  <a:pt x="699882" y="382062"/>
                  <a:pt x="690698" y="390623"/>
                  <a:pt x="676656" y="411687"/>
                </a:cubicBezTo>
                <a:cubicBezTo>
                  <a:pt x="667512" y="402543"/>
                  <a:pt x="657163" y="394463"/>
                  <a:pt x="649224" y="384255"/>
                </a:cubicBezTo>
                <a:cubicBezTo>
                  <a:pt x="635730" y="366905"/>
                  <a:pt x="624840" y="347679"/>
                  <a:pt x="612648" y="329391"/>
                </a:cubicBezTo>
                <a:cubicBezTo>
                  <a:pt x="606552" y="320247"/>
                  <a:pt x="602131" y="309730"/>
                  <a:pt x="594360" y="301959"/>
                </a:cubicBezTo>
                <a:cubicBezTo>
                  <a:pt x="585216" y="292815"/>
                  <a:pt x="575207" y="284461"/>
                  <a:pt x="566928" y="274527"/>
                </a:cubicBezTo>
                <a:cubicBezTo>
                  <a:pt x="559893" y="266084"/>
                  <a:pt x="556411" y="254866"/>
                  <a:pt x="548640" y="247095"/>
                </a:cubicBezTo>
                <a:cubicBezTo>
                  <a:pt x="526904" y="225359"/>
                  <a:pt x="493507" y="219573"/>
                  <a:pt x="466344" y="210519"/>
                </a:cubicBezTo>
                <a:lnTo>
                  <a:pt x="438912" y="201375"/>
                </a:lnTo>
                <a:cubicBezTo>
                  <a:pt x="408432" y="204423"/>
                  <a:pt x="377796" y="206187"/>
                  <a:pt x="347472" y="210519"/>
                </a:cubicBezTo>
                <a:cubicBezTo>
                  <a:pt x="335031" y="212296"/>
                  <a:pt x="320354" y="211387"/>
                  <a:pt x="310896" y="219663"/>
                </a:cubicBezTo>
                <a:cubicBezTo>
                  <a:pt x="294355" y="234137"/>
                  <a:pt x="274320" y="274527"/>
                  <a:pt x="274320" y="274527"/>
                </a:cubicBezTo>
                <a:cubicBezTo>
                  <a:pt x="275094" y="279948"/>
                  <a:pt x="281001" y="348557"/>
                  <a:pt x="292608" y="365967"/>
                </a:cubicBezTo>
                <a:cubicBezTo>
                  <a:pt x="299781" y="376727"/>
                  <a:pt x="312101" y="383191"/>
                  <a:pt x="320040" y="393399"/>
                </a:cubicBezTo>
                <a:cubicBezTo>
                  <a:pt x="356722" y="440562"/>
                  <a:pt x="351964" y="434306"/>
                  <a:pt x="365760" y="475695"/>
                </a:cubicBezTo>
                <a:cubicBezTo>
                  <a:pt x="359664" y="506175"/>
                  <a:pt x="359427" y="538442"/>
                  <a:pt x="347472" y="567135"/>
                </a:cubicBezTo>
                <a:cubicBezTo>
                  <a:pt x="341952" y="580383"/>
                  <a:pt x="277119" y="602467"/>
                  <a:pt x="274320" y="603711"/>
                </a:cubicBezTo>
                <a:cubicBezTo>
                  <a:pt x="261864" y="609247"/>
                  <a:pt x="250400" y="616937"/>
                  <a:pt x="237744" y="621999"/>
                </a:cubicBezTo>
                <a:cubicBezTo>
                  <a:pt x="219846" y="629158"/>
                  <a:pt x="182880" y="640287"/>
                  <a:pt x="182880" y="640287"/>
                </a:cubicBezTo>
                <a:lnTo>
                  <a:pt x="128016" y="676863"/>
                </a:lnTo>
                <a:cubicBezTo>
                  <a:pt x="119996" y="682210"/>
                  <a:pt x="125688" y="697479"/>
                  <a:pt x="118872" y="704295"/>
                </a:cubicBezTo>
                <a:cubicBezTo>
                  <a:pt x="112056" y="711111"/>
                  <a:pt x="100584" y="710391"/>
                  <a:pt x="91440" y="713439"/>
                </a:cubicBezTo>
                <a:cubicBezTo>
                  <a:pt x="69698" y="778666"/>
                  <a:pt x="100527" y="699808"/>
                  <a:pt x="54864" y="768303"/>
                </a:cubicBezTo>
                <a:cubicBezTo>
                  <a:pt x="49517" y="776323"/>
                  <a:pt x="48768" y="786591"/>
                  <a:pt x="45720" y="795735"/>
                </a:cubicBezTo>
                <a:cubicBezTo>
                  <a:pt x="42672" y="835359"/>
                  <a:pt x="43900" y="875547"/>
                  <a:pt x="36576" y="914607"/>
                </a:cubicBezTo>
                <a:cubicBezTo>
                  <a:pt x="34551" y="925408"/>
                  <a:pt x="23740" y="932497"/>
                  <a:pt x="18288" y="942039"/>
                </a:cubicBezTo>
                <a:cubicBezTo>
                  <a:pt x="11525" y="953874"/>
                  <a:pt x="6096" y="966423"/>
                  <a:pt x="0" y="978615"/>
                </a:cubicBezTo>
                <a:cubicBezTo>
                  <a:pt x="4502" y="1005627"/>
                  <a:pt x="9194" y="1042774"/>
                  <a:pt x="18288" y="1070055"/>
                </a:cubicBezTo>
                <a:cubicBezTo>
                  <a:pt x="23479" y="1085627"/>
                  <a:pt x="31385" y="1100203"/>
                  <a:pt x="36576" y="1115775"/>
                </a:cubicBezTo>
                <a:cubicBezTo>
                  <a:pt x="40550" y="1127697"/>
                  <a:pt x="42109" y="1140314"/>
                  <a:pt x="45720" y="1152351"/>
                </a:cubicBezTo>
                <a:cubicBezTo>
                  <a:pt x="59807" y="1199308"/>
                  <a:pt x="64845" y="1209308"/>
                  <a:pt x="82296" y="1252935"/>
                </a:cubicBezTo>
                <a:cubicBezTo>
                  <a:pt x="64273" y="1307004"/>
                  <a:pt x="75935" y="1253730"/>
                  <a:pt x="82296" y="1307799"/>
                </a:cubicBezTo>
                <a:cubicBezTo>
                  <a:pt x="87295" y="1350287"/>
                  <a:pt x="88392" y="1393143"/>
                  <a:pt x="91440" y="1435815"/>
                </a:cubicBezTo>
                <a:cubicBezTo>
                  <a:pt x="97536" y="1426671"/>
                  <a:pt x="107921" y="1419223"/>
                  <a:pt x="109728" y="1408383"/>
                </a:cubicBezTo>
                <a:cubicBezTo>
                  <a:pt x="111313" y="1398876"/>
                  <a:pt x="100584" y="1390590"/>
                  <a:pt x="100584" y="1380951"/>
                </a:cubicBezTo>
                <a:cubicBezTo>
                  <a:pt x="100584" y="1359398"/>
                  <a:pt x="101724" y="1336954"/>
                  <a:pt x="109728" y="1316943"/>
                </a:cubicBezTo>
                <a:cubicBezTo>
                  <a:pt x="114531" y="1304936"/>
                  <a:pt x="129644" y="1300034"/>
                  <a:pt x="137160" y="1289511"/>
                </a:cubicBezTo>
                <a:cubicBezTo>
                  <a:pt x="179347" y="1230449"/>
                  <a:pt x="128801" y="1270700"/>
                  <a:pt x="182880" y="1234647"/>
                </a:cubicBezTo>
                <a:cubicBezTo>
                  <a:pt x="216408" y="1237695"/>
                  <a:pt x="250310" y="1237940"/>
                  <a:pt x="283464" y="1243791"/>
                </a:cubicBezTo>
                <a:cubicBezTo>
                  <a:pt x="302448" y="1247141"/>
                  <a:pt x="319626" y="1257404"/>
                  <a:pt x="338328" y="1262079"/>
                </a:cubicBezTo>
                <a:cubicBezTo>
                  <a:pt x="356315" y="1266576"/>
                  <a:pt x="374904" y="1268175"/>
                  <a:pt x="393192" y="1271223"/>
                </a:cubicBezTo>
                <a:cubicBezTo>
                  <a:pt x="434169" y="1284882"/>
                  <a:pt x="447238" y="1293496"/>
                  <a:pt x="502920" y="1271223"/>
                </a:cubicBezTo>
                <a:cubicBezTo>
                  <a:pt x="511869" y="1267643"/>
                  <a:pt x="505248" y="1250607"/>
                  <a:pt x="512064" y="1243791"/>
                </a:cubicBezTo>
                <a:cubicBezTo>
                  <a:pt x="518880" y="1236975"/>
                  <a:pt x="530352" y="1237695"/>
                  <a:pt x="539496" y="1234647"/>
                </a:cubicBezTo>
                <a:cubicBezTo>
                  <a:pt x="550177" y="1202605"/>
                  <a:pt x="545249" y="1203756"/>
                  <a:pt x="576072" y="1179783"/>
                </a:cubicBezTo>
                <a:cubicBezTo>
                  <a:pt x="593422" y="1166289"/>
                  <a:pt x="630936" y="1143207"/>
                  <a:pt x="630936" y="1143207"/>
                </a:cubicBezTo>
                <a:cubicBezTo>
                  <a:pt x="637032" y="1134063"/>
                  <a:pt x="640642" y="1122640"/>
                  <a:pt x="649224" y="1115775"/>
                </a:cubicBezTo>
                <a:cubicBezTo>
                  <a:pt x="656750" y="1109754"/>
                  <a:pt x="673608" y="1115775"/>
                  <a:pt x="676656" y="1106631"/>
                </a:cubicBezTo>
                <a:cubicBezTo>
                  <a:pt x="685135" y="1081195"/>
                  <a:pt x="666459" y="1047569"/>
                  <a:pt x="640080" y="1042623"/>
                </a:cubicBezTo>
                <a:cubicBezTo>
                  <a:pt x="608255" y="1036656"/>
                  <a:pt x="349494" y="1024441"/>
                  <a:pt x="347472" y="1024335"/>
                </a:cubicBezTo>
                <a:cubicBezTo>
                  <a:pt x="243709" y="1003582"/>
                  <a:pt x="286188" y="1013586"/>
                  <a:pt x="219456" y="996903"/>
                </a:cubicBezTo>
                <a:cubicBezTo>
                  <a:pt x="225552" y="987759"/>
                  <a:pt x="229162" y="976336"/>
                  <a:pt x="237744" y="969471"/>
                </a:cubicBezTo>
                <a:cubicBezTo>
                  <a:pt x="245270" y="963450"/>
                  <a:pt x="258360" y="967143"/>
                  <a:pt x="265176" y="960327"/>
                </a:cubicBezTo>
                <a:cubicBezTo>
                  <a:pt x="357987" y="867516"/>
                  <a:pt x="216002" y="968725"/>
                  <a:pt x="310896" y="905463"/>
                </a:cubicBezTo>
                <a:cubicBezTo>
                  <a:pt x="313944" y="896319"/>
                  <a:pt x="313224" y="884847"/>
                  <a:pt x="320040" y="878031"/>
                </a:cubicBezTo>
                <a:cubicBezTo>
                  <a:pt x="361489" y="836582"/>
                  <a:pt x="367230" y="845586"/>
                  <a:pt x="411480" y="832311"/>
                </a:cubicBezTo>
                <a:cubicBezTo>
                  <a:pt x="429944" y="826772"/>
                  <a:pt x="466344" y="814023"/>
                  <a:pt x="466344" y="814023"/>
                </a:cubicBezTo>
                <a:cubicBezTo>
                  <a:pt x="475488" y="807927"/>
                  <a:pt x="483350" y="799210"/>
                  <a:pt x="493776" y="795735"/>
                </a:cubicBezTo>
                <a:cubicBezTo>
                  <a:pt x="511365" y="789872"/>
                  <a:pt x="530134" y="787713"/>
                  <a:pt x="548640" y="786591"/>
                </a:cubicBezTo>
                <a:cubicBezTo>
                  <a:pt x="630842" y="781609"/>
                  <a:pt x="713232" y="780495"/>
                  <a:pt x="795528" y="777447"/>
                </a:cubicBezTo>
                <a:cubicBezTo>
                  <a:pt x="860755" y="755705"/>
                  <a:pt x="781897" y="786534"/>
                  <a:pt x="850392" y="740871"/>
                </a:cubicBezTo>
                <a:cubicBezTo>
                  <a:pt x="858412" y="735524"/>
                  <a:pt x="868965" y="735524"/>
                  <a:pt x="877824" y="731727"/>
                </a:cubicBezTo>
                <a:cubicBezTo>
                  <a:pt x="890353" y="726357"/>
                  <a:pt x="902565" y="720202"/>
                  <a:pt x="914400" y="713439"/>
                </a:cubicBezTo>
                <a:cubicBezTo>
                  <a:pt x="1019109" y="653606"/>
                  <a:pt x="855791" y="743368"/>
                  <a:pt x="969264" y="667719"/>
                </a:cubicBezTo>
                <a:cubicBezTo>
                  <a:pt x="977284" y="662372"/>
                  <a:pt x="987552" y="661623"/>
                  <a:pt x="996696" y="658575"/>
                </a:cubicBezTo>
                <a:cubicBezTo>
                  <a:pt x="1005840" y="652479"/>
                  <a:pt x="1014586" y="645739"/>
                  <a:pt x="1024128" y="640287"/>
                </a:cubicBezTo>
                <a:cubicBezTo>
                  <a:pt x="1035963" y="633524"/>
                  <a:pt x="1050232" y="630725"/>
                  <a:pt x="1060704" y="621999"/>
                </a:cubicBezTo>
                <a:cubicBezTo>
                  <a:pt x="1069147" y="614964"/>
                  <a:pt x="1074077" y="604397"/>
                  <a:pt x="1078992" y="594567"/>
                </a:cubicBezTo>
                <a:cubicBezTo>
                  <a:pt x="1083303" y="585946"/>
                  <a:pt x="1081320" y="573951"/>
                  <a:pt x="1088136" y="567135"/>
                </a:cubicBezTo>
                <a:cubicBezTo>
                  <a:pt x="1094952" y="560319"/>
                  <a:pt x="1106424" y="561039"/>
                  <a:pt x="1115568" y="557991"/>
                </a:cubicBezTo>
                <a:cubicBezTo>
                  <a:pt x="1118616" y="545799"/>
                  <a:pt x="1121260" y="533499"/>
                  <a:pt x="1124712" y="521415"/>
                </a:cubicBezTo>
                <a:cubicBezTo>
                  <a:pt x="1127360" y="512147"/>
                  <a:pt x="1131765" y="503392"/>
                  <a:pt x="1133856" y="493983"/>
                </a:cubicBezTo>
                <a:cubicBezTo>
                  <a:pt x="1137878" y="475884"/>
                  <a:pt x="1137137" y="456708"/>
                  <a:pt x="1143000" y="439119"/>
                </a:cubicBezTo>
                <a:cubicBezTo>
                  <a:pt x="1146475" y="428693"/>
                  <a:pt x="1156373" y="421517"/>
                  <a:pt x="1161288" y="411687"/>
                </a:cubicBezTo>
                <a:cubicBezTo>
                  <a:pt x="1165599" y="403066"/>
                  <a:pt x="1167384" y="393399"/>
                  <a:pt x="1170432" y="384255"/>
                </a:cubicBezTo>
                <a:cubicBezTo>
                  <a:pt x="1164336" y="365967"/>
                  <a:pt x="1162837" y="345431"/>
                  <a:pt x="1152144" y="329391"/>
                </a:cubicBezTo>
                <a:cubicBezTo>
                  <a:pt x="1146048" y="320247"/>
                  <a:pt x="1138771" y="311789"/>
                  <a:pt x="1133856" y="301959"/>
                </a:cubicBezTo>
                <a:cubicBezTo>
                  <a:pt x="1129545" y="293338"/>
                  <a:pt x="1130733" y="282053"/>
                  <a:pt x="1124712" y="274527"/>
                </a:cubicBezTo>
                <a:cubicBezTo>
                  <a:pt x="1117847" y="265945"/>
                  <a:pt x="1106424" y="262335"/>
                  <a:pt x="1097280" y="256239"/>
                </a:cubicBezTo>
                <a:cubicBezTo>
                  <a:pt x="1094232" y="219663"/>
                  <a:pt x="1090847" y="183113"/>
                  <a:pt x="1088136" y="146511"/>
                </a:cubicBezTo>
                <a:cubicBezTo>
                  <a:pt x="1084751" y="100815"/>
                  <a:pt x="1090105" y="53804"/>
                  <a:pt x="1078992" y="9351"/>
                </a:cubicBezTo>
                <a:cubicBezTo>
                  <a:pt x="1076654" y="0"/>
                  <a:pt x="1060704" y="3255"/>
                  <a:pt x="1051560" y="207"/>
                </a:cubicBezTo>
                <a:cubicBezTo>
                  <a:pt x="1042416" y="3255"/>
                  <a:pt x="1033537" y="7260"/>
                  <a:pt x="1024128" y="9351"/>
                </a:cubicBezTo>
                <a:cubicBezTo>
                  <a:pt x="980725" y="18996"/>
                  <a:pt x="1010412" y="3255"/>
                  <a:pt x="996696" y="9351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</TotalTime>
  <Words>470</Words>
  <Application>Microsoft Office PowerPoint</Application>
  <PresentationFormat>On-screen Show (4:3)</PresentationFormat>
  <Paragraphs>90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Evidence for high temperature, moderate pressure shock transformation in L chondrites  Acfer 040 and RC 106</vt:lpstr>
      <vt:lpstr>Slide 2</vt:lpstr>
      <vt:lpstr>Formation and significance of melt veins</vt:lpstr>
      <vt:lpstr>Problem (controversy): calibrating shock pressures to observations from chondrites</vt:lpstr>
      <vt:lpstr>Objective:      To test the contact-metamorphism hypothesis (high T, mod. P) for shock transformation on L6 chondrite Acfer 040.  </vt:lpstr>
      <vt:lpstr>Melt vein mineralogy in Acfer 040:</vt:lpstr>
      <vt:lpstr>Melt vein mineralogy in Acfer 040:</vt:lpstr>
      <vt:lpstr>Melt vein mineralogy in Acfer 040:</vt:lpstr>
      <vt:lpstr>Melt vein mineralogy in Acfer 040:</vt:lpstr>
      <vt:lpstr>Melt vein mineralogy in Acfer 040:</vt:lpstr>
      <vt:lpstr>Melt vein mineralogy in Acfer 040:</vt:lpstr>
      <vt:lpstr>Partially transformed olivine-ringwoodite:</vt:lpstr>
      <vt:lpstr>Spatial distribution of ringwoodite and partially transformed grains:</vt:lpstr>
      <vt:lpstr>Spatial distribution of ringwoodite and partially transformed grains:</vt:lpstr>
      <vt:lpstr>Spatial distribution of ringwoodite and partially transformed grains:</vt:lpstr>
      <vt:lpstr>Spatial distribution of ringwoodite and partially transformed grains:</vt:lpstr>
      <vt:lpstr>Spatial distribution of ringwoodite and partially transformed grains:</vt:lpstr>
      <vt:lpstr>Conclusions:</vt:lpstr>
      <vt:lpstr>Thank you</vt:lpstr>
    </vt:vector>
  </TitlesOfParts>
  <Company>ASU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rtrickey</dc:creator>
  <cp:lastModifiedBy>rtrickey</cp:lastModifiedBy>
  <cp:revision>111</cp:revision>
  <dcterms:created xsi:type="dcterms:W3CDTF">2010-04-08T19:14:47Z</dcterms:created>
  <dcterms:modified xsi:type="dcterms:W3CDTF">2010-04-12T19:16:00Z</dcterms:modified>
</cp:coreProperties>
</file>